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80" r:id="rId8"/>
    <p:sldId id="279" r:id="rId9"/>
    <p:sldId id="281" r:id="rId10"/>
    <p:sldId id="284" r:id="rId11"/>
    <p:sldId id="285" r:id="rId12"/>
    <p:sldId id="286" r:id="rId13"/>
    <p:sldId id="263" r:id="rId14"/>
    <p:sldId id="264" r:id="rId15"/>
    <p:sldId id="283" r:id="rId16"/>
    <p:sldId id="265" r:id="rId17"/>
    <p:sldId id="274" r:id="rId18"/>
    <p:sldId id="277" r:id="rId19"/>
    <p:sldId id="275" r:id="rId20"/>
    <p:sldId id="276" r:id="rId21"/>
    <p:sldId id="266" r:id="rId22"/>
    <p:sldId id="278" r:id="rId23"/>
    <p:sldId id="282" r:id="rId24"/>
    <p:sldId id="267" r:id="rId25"/>
    <p:sldId id="268" r:id="rId26"/>
    <p:sldId id="287" r:id="rId27"/>
    <p:sldId id="288" r:id="rId28"/>
    <p:sldId id="289" r:id="rId29"/>
    <p:sldId id="269" r:id="rId30"/>
    <p:sldId id="270" r:id="rId31"/>
    <p:sldId id="271" r:id="rId32"/>
    <p:sldId id="272" r:id="rId33"/>
    <p:sldId id="273" r:id="rId3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285235-681E-4EA7-8BEA-07377BEB276E}" v="108" dt="2023-08-03T09:31:27.8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>
      <p:cViewPr varScale="1">
        <p:scale>
          <a:sx n="78" d="100"/>
          <a:sy n="78" d="100"/>
        </p:scale>
        <p:origin x="86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tupallisireesha@outlook.com" userId="321a3b8c2b5fb4f5" providerId="LiveId" clId="{B0285235-681E-4EA7-8BEA-07377BEB276E}"/>
    <pc:docChg chg="undo redo custSel addSld delSld modSld sldOrd">
      <pc:chgData name="guntupallisireesha@outlook.com" userId="321a3b8c2b5fb4f5" providerId="LiveId" clId="{B0285235-681E-4EA7-8BEA-07377BEB276E}" dt="2023-08-03T10:13:51.423" v="4802" actId="1036"/>
      <pc:docMkLst>
        <pc:docMk/>
      </pc:docMkLst>
      <pc:sldChg chg="modSp mod">
        <pc:chgData name="guntupallisireesha@outlook.com" userId="321a3b8c2b5fb4f5" providerId="LiveId" clId="{B0285235-681E-4EA7-8BEA-07377BEB276E}" dt="2023-08-02T10:22:52.758" v="4107" actId="1076"/>
        <pc:sldMkLst>
          <pc:docMk/>
          <pc:sldMk cId="0" sldId="256"/>
        </pc:sldMkLst>
        <pc:spChg chg="mod">
          <ac:chgData name="guntupallisireesha@outlook.com" userId="321a3b8c2b5fb4f5" providerId="LiveId" clId="{B0285235-681E-4EA7-8BEA-07377BEB276E}" dt="2023-08-02T10:22:52.758" v="4107" actId="1076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guntupallisireesha@outlook.com" userId="321a3b8c2b5fb4f5" providerId="LiveId" clId="{B0285235-681E-4EA7-8BEA-07377BEB276E}" dt="2023-08-02T10:22:20.111" v="4102" actId="47"/>
        <pc:sldMkLst>
          <pc:docMk/>
          <pc:sldMk cId="0" sldId="257"/>
        </pc:sldMkLst>
      </pc:sldChg>
      <pc:sldChg chg="modSp mod">
        <pc:chgData name="guntupallisireesha@outlook.com" userId="321a3b8c2b5fb4f5" providerId="LiveId" clId="{B0285235-681E-4EA7-8BEA-07377BEB276E}" dt="2023-08-03T09:36:35.974" v="4714" actId="20577"/>
        <pc:sldMkLst>
          <pc:docMk/>
          <pc:sldMk cId="0" sldId="258"/>
        </pc:sldMkLst>
        <pc:spChg chg="mod">
          <ac:chgData name="guntupallisireesha@outlook.com" userId="321a3b8c2b5fb4f5" providerId="LiveId" clId="{B0285235-681E-4EA7-8BEA-07377BEB276E}" dt="2023-08-03T09:36:35.974" v="4714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guntupallisireesha@outlook.com" userId="321a3b8c2b5fb4f5" providerId="LiveId" clId="{B0285235-681E-4EA7-8BEA-07377BEB276E}" dt="2023-08-02T10:22:30.143" v="4104" actId="20577"/>
          <ac:spMkLst>
            <pc:docMk/>
            <pc:sldMk cId="0" sldId="258"/>
            <ac:spMk id="11" creationId="{00E62A53-4686-FB17-ACBD-4799590A41BD}"/>
          </ac:spMkLst>
        </pc:spChg>
        <pc:picChg chg="mod">
          <ac:chgData name="guntupallisireesha@outlook.com" userId="321a3b8c2b5fb4f5" providerId="LiveId" clId="{B0285235-681E-4EA7-8BEA-07377BEB276E}" dt="2023-08-02T10:26:59.557" v="4122" actId="14100"/>
          <ac:picMkLst>
            <pc:docMk/>
            <pc:sldMk cId="0" sldId="258"/>
            <ac:picMk id="16" creationId="{3F86C9F8-F87B-BE3E-A16C-4DFF3D8DF8F8}"/>
          </ac:picMkLst>
        </pc:picChg>
      </pc:sldChg>
      <pc:sldChg chg="addSp delSp modSp mod">
        <pc:chgData name="guntupallisireesha@outlook.com" userId="321a3b8c2b5fb4f5" providerId="LiveId" clId="{B0285235-681E-4EA7-8BEA-07377BEB276E}" dt="2023-08-03T10:13:51.423" v="4802" actId="1036"/>
        <pc:sldMkLst>
          <pc:docMk/>
          <pc:sldMk cId="0" sldId="259"/>
        </pc:sldMkLst>
        <pc:spChg chg="mod">
          <ac:chgData name="guntupallisireesha@outlook.com" userId="321a3b8c2b5fb4f5" providerId="LiveId" clId="{B0285235-681E-4EA7-8BEA-07377BEB276E}" dt="2023-08-03T09:36:12.295" v="4713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guntupallisireesha@outlook.com" userId="321a3b8c2b5fb4f5" providerId="LiveId" clId="{B0285235-681E-4EA7-8BEA-07377BEB276E}" dt="2023-08-03T10:13:45.089" v="4796" actId="1038"/>
          <ac:spMkLst>
            <pc:docMk/>
            <pc:sldMk cId="0" sldId="259"/>
            <ac:spMk id="4" creationId="{00000000-0000-0000-0000-000000000000}"/>
          </ac:spMkLst>
        </pc:spChg>
        <pc:spChg chg="add del">
          <ac:chgData name="guntupallisireesha@outlook.com" userId="321a3b8c2b5fb4f5" providerId="LiveId" clId="{B0285235-681E-4EA7-8BEA-07377BEB276E}" dt="2023-07-27T09:02:02.878" v="4" actId="21"/>
          <ac:spMkLst>
            <pc:docMk/>
            <pc:sldMk cId="0" sldId="259"/>
            <ac:spMk id="7" creationId="{17C0E3B8-D360-66AB-5B7F-05649A7B12CD}"/>
          </ac:spMkLst>
        </pc:spChg>
        <pc:spChg chg="add mod">
          <ac:chgData name="guntupallisireesha@outlook.com" userId="321a3b8c2b5fb4f5" providerId="LiveId" clId="{B0285235-681E-4EA7-8BEA-07377BEB276E}" dt="2023-08-03T04:55:54.744" v="4356" actId="1076"/>
          <ac:spMkLst>
            <pc:docMk/>
            <pc:sldMk cId="0" sldId="259"/>
            <ac:spMk id="7" creationId="{6AF9AEDE-D562-8110-F018-DC5A75E02B40}"/>
          </ac:spMkLst>
        </pc:spChg>
        <pc:spChg chg="mod">
          <ac:chgData name="guntupallisireesha@outlook.com" userId="321a3b8c2b5fb4f5" providerId="LiveId" clId="{B0285235-681E-4EA7-8BEA-07377BEB276E}" dt="2023-08-03T10:13:51.423" v="4802" actId="1036"/>
          <ac:spMkLst>
            <pc:docMk/>
            <pc:sldMk cId="0" sldId="259"/>
            <ac:spMk id="8" creationId="{B020C3E5-2D6F-2111-2534-C90BEC803FB4}"/>
          </ac:spMkLst>
        </pc:spChg>
        <pc:spChg chg="add del mod">
          <ac:chgData name="guntupallisireesha@outlook.com" userId="321a3b8c2b5fb4f5" providerId="LiveId" clId="{B0285235-681E-4EA7-8BEA-07377BEB276E}" dt="2023-07-27T09:01:55.994" v="3" actId="21"/>
          <ac:spMkLst>
            <pc:docMk/>
            <pc:sldMk cId="0" sldId="259"/>
            <ac:spMk id="9" creationId="{076DAB2F-0218-B085-C65E-411A79D85D2D}"/>
          </ac:spMkLst>
        </pc:spChg>
        <pc:spChg chg="add mod">
          <ac:chgData name="guntupallisireesha@outlook.com" userId="321a3b8c2b5fb4f5" providerId="LiveId" clId="{B0285235-681E-4EA7-8BEA-07377BEB276E}" dt="2023-08-03T04:56:01.068" v="4357" actId="1076"/>
          <ac:spMkLst>
            <pc:docMk/>
            <pc:sldMk cId="0" sldId="259"/>
            <ac:spMk id="9" creationId="{A4F5CE8C-66C6-D114-A6E6-EAA7B34CA14A}"/>
          </ac:spMkLst>
        </pc:spChg>
        <pc:spChg chg="add del mod">
          <ac:chgData name="guntupallisireesha@outlook.com" userId="321a3b8c2b5fb4f5" providerId="LiveId" clId="{B0285235-681E-4EA7-8BEA-07377BEB276E}" dt="2023-07-31T09:01:28.342" v="2154"/>
          <ac:spMkLst>
            <pc:docMk/>
            <pc:sldMk cId="0" sldId="259"/>
            <ac:spMk id="11" creationId="{CA36E210-3110-359B-4191-3D3263B1A9EE}"/>
          </ac:spMkLst>
        </pc:spChg>
        <pc:spChg chg="add del mod">
          <ac:chgData name="guntupallisireesha@outlook.com" userId="321a3b8c2b5fb4f5" providerId="LiveId" clId="{B0285235-681E-4EA7-8BEA-07377BEB276E}" dt="2023-07-27T09:38:12.045" v="9" actId="21"/>
          <ac:spMkLst>
            <pc:docMk/>
            <pc:sldMk cId="0" sldId="259"/>
            <ac:spMk id="13" creationId="{7BFF23C9-1CF5-0E4F-2C1B-BB007A66FFDD}"/>
          </ac:spMkLst>
        </pc:spChg>
        <pc:spChg chg="add mod">
          <ac:chgData name="guntupallisireesha@outlook.com" userId="321a3b8c2b5fb4f5" providerId="LiveId" clId="{B0285235-681E-4EA7-8BEA-07377BEB276E}" dt="2023-07-31T09:01:44.935" v="2156" actId="1076"/>
          <ac:spMkLst>
            <pc:docMk/>
            <pc:sldMk cId="0" sldId="259"/>
            <ac:spMk id="15" creationId="{5DFF7609-A744-4EAC-E97E-1E3F71C0EE92}"/>
          </ac:spMkLst>
        </pc:spChg>
        <pc:picChg chg="add mod">
          <ac:chgData name="guntupallisireesha@outlook.com" userId="321a3b8c2b5fb4f5" providerId="LiveId" clId="{B0285235-681E-4EA7-8BEA-07377BEB276E}" dt="2023-08-03T04:56:12.807" v="4359" actId="1076"/>
          <ac:picMkLst>
            <pc:docMk/>
            <pc:sldMk cId="0" sldId="259"/>
            <ac:picMk id="16" creationId="{3783DF25-C540-1BD4-E488-1ADAEF2ADD15}"/>
          </ac:picMkLst>
        </pc:picChg>
        <pc:picChg chg="add mod">
          <ac:chgData name="guntupallisireesha@outlook.com" userId="321a3b8c2b5fb4f5" providerId="LiveId" clId="{B0285235-681E-4EA7-8BEA-07377BEB276E}" dt="2023-08-03T04:56:07.166" v="4358" actId="1076"/>
          <ac:picMkLst>
            <pc:docMk/>
            <pc:sldMk cId="0" sldId="259"/>
            <ac:picMk id="17" creationId="{1CBAA254-C601-84A6-55E9-734D43034143}"/>
          </ac:picMkLst>
        </pc:picChg>
      </pc:sldChg>
      <pc:sldChg chg="addSp delSp modSp mod modNotesTx">
        <pc:chgData name="guntupallisireesha@outlook.com" userId="321a3b8c2b5fb4f5" providerId="LiveId" clId="{B0285235-681E-4EA7-8BEA-07377BEB276E}" dt="2023-08-03T09:38:29.550" v="4725" actId="20577"/>
        <pc:sldMkLst>
          <pc:docMk/>
          <pc:sldMk cId="0" sldId="260"/>
        </pc:sldMkLst>
        <pc:spChg chg="mod">
          <ac:chgData name="guntupallisireesha@outlook.com" userId="321a3b8c2b5fb4f5" providerId="LiveId" clId="{B0285235-681E-4EA7-8BEA-07377BEB276E}" dt="2023-07-27T09:46:59.416" v="55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guntupallisireesha@outlook.com" userId="321a3b8c2b5fb4f5" providerId="LiveId" clId="{B0285235-681E-4EA7-8BEA-07377BEB276E}" dt="2023-07-29T06:14:18.824" v="1733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guntupallisireesha@outlook.com" userId="321a3b8c2b5fb4f5" providerId="LiveId" clId="{B0285235-681E-4EA7-8BEA-07377BEB276E}" dt="2023-07-29T07:01:29.875" v="2049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guntupallisireesha@outlook.com" userId="321a3b8c2b5fb4f5" providerId="LiveId" clId="{B0285235-681E-4EA7-8BEA-07377BEB276E}" dt="2023-07-31T08:44:34.335" v="2141" actId="1076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guntupallisireesha@outlook.com" userId="321a3b8c2b5fb4f5" providerId="LiveId" clId="{B0285235-681E-4EA7-8BEA-07377BEB276E}" dt="2023-07-29T05:52:01.316" v="1694"/>
          <ac:spMkLst>
            <pc:docMk/>
            <pc:sldMk cId="0" sldId="260"/>
            <ac:spMk id="7" creationId="{24CE705A-BA60-3F0A-5FAA-FB5B75FAF34E}"/>
          </ac:spMkLst>
        </pc:spChg>
        <pc:spChg chg="add mod">
          <ac:chgData name="guntupallisireesha@outlook.com" userId="321a3b8c2b5fb4f5" providerId="LiveId" clId="{B0285235-681E-4EA7-8BEA-07377BEB276E}" dt="2023-07-31T00:09:02.213" v="2131" actId="1076"/>
          <ac:spMkLst>
            <pc:docMk/>
            <pc:sldMk cId="0" sldId="260"/>
            <ac:spMk id="7" creationId="{3BAA53FF-0144-8977-BD1A-BAD7B569F59F}"/>
          </ac:spMkLst>
        </pc:spChg>
        <pc:spChg chg="add mod">
          <ac:chgData name="guntupallisireesha@outlook.com" userId="321a3b8c2b5fb4f5" providerId="LiveId" clId="{B0285235-681E-4EA7-8BEA-07377BEB276E}" dt="2023-07-29T06:23:54.592" v="1787" actId="1076"/>
          <ac:spMkLst>
            <pc:docMk/>
            <pc:sldMk cId="0" sldId="260"/>
            <ac:spMk id="8" creationId="{6F361A2A-9167-22FF-3B65-BB4AC2C438F3}"/>
          </ac:spMkLst>
        </pc:spChg>
        <pc:spChg chg="add mod">
          <ac:chgData name="guntupallisireesha@outlook.com" userId="321a3b8c2b5fb4f5" providerId="LiveId" clId="{B0285235-681E-4EA7-8BEA-07377BEB276E}" dt="2023-07-29T06:48:24.378" v="1959" actId="1076"/>
          <ac:spMkLst>
            <pc:docMk/>
            <pc:sldMk cId="0" sldId="260"/>
            <ac:spMk id="9" creationId="{5C72239A-D496-ADFD-C884-13744D791FE7}"/>
          </ac:spMkLst>
        </pc:spChg>
        <pc:spChg chg="mod">
          <ac:chgData name="guntupallisireesha@outlook.com" userId="321a3b8c2b5fb4f5" providerId="LiveId" clId="{B0285235-681E-4EA7-8BEA-07377BEB276E}" dt="2023-08-03T09:38:29.550" v="4725" actId="20577"/>
          <ac:spMkLst>
            <pc:docMk/>
            <pc:sldMk cId="0" sldId="260"/>
            <ac:spMk id="10" creationId="{E02909DA-673A-38BF-0A35-4B107236DF04}"/>
          </ac:spMkLst>
        </pc:spChg>
        <pc:spChg chg="add mod">
          <ac:chgData name="guntupallisireesha@outlook.com" userId="321a3b8c2b5fb4f5" providerId="LiveId" clId="{B0285235-681E-4EA7-8BEA-07377BEB276E}" dt="2023-07-29T07:02:15.619" v="2055" actId="1076"/>
          <ac:spMkLst>
            <pc:docMk/>
            <pc:sldMk cId="0" sldId="260"/>
            <ac:spMk id="11" creationId="{C9154C75-84AA-10AB-29A2-23CCF63542EE}"/>
          </ac:spMkLst>
        </pc:spChg>
        <pc:spChg chg="add mod">
          <ac:chgData name="guntupallisireesha@outlook.com" userId="321a3b8c2b5fb4f5" providerId="LiveId" clId="{B0285235-681E-4EA7-8BEA-07377BEB276E}" dt="2023-07-31T00:09:10.486" v="2132" actId="1076"/>
          <ac:spMkLst>
            <pc:docMk/>
            <pc:sldMk cId="0" sldId="260"/>
            <ac:spMk id="12" creationId="{0C4B8FA2-54B1-A191-4001-F3AFE1E02EDF}"/>
          </ac:spMkLst>
        </pc:spChg>
        <pc:spChg chg="add mod">
          <ac:chgData name="guntupallisireesha@outlook.com" userId="321a3b8c2b5fb4f5" providerId="LiveId" clId="{B0285235-681E-4EA7-8BEA-07377BEB276E}" dt="2023-07-31T08:44:49.608" v="2143" actId="1076"/>
          <ac:spMkLst>
            <pc:docMk/>
            <pc:sldMk cId="0" sldId="260"/>
            <ac:spMk id="13" creationId="{8499FF6F-B803-8768-0943-A50F1EBB95F7}"/>
          </ac:spMkLst>
        </pc:spChg>
        <pc:spChg chg="add mod">
          <ac:chgData name="guntupallisireesha@outlook.com" userId="321a3b8c2b5fb4f5" providerId="LiveId" clId="{B0285235-681E-4EA7-8BEA-07377BEB276E}" dt="2023-07-29T07:01:34.379" v="2050" actId="1076"/>
          <ac:spMkLst>
            <pc:docMk/>
            <pc:sldMk cId="0" sldId="260"/>
            <ac:spMk id="15" creationId="{D8841F7A-969D-6393-C405-91180F8394E5}"/>
          </ac:spMkLst>
        </pc:spChg>
        <pc:spChg chg="add mod">
          <ac:chgData name="guntupallisireesha@outlook.com" userId="321a3b8c2b5fb4f5" providerId="LiveId" clId="{B0285235-681E-4EA7-8BEA-07377BEB276E}" dt="2023-07-31T00:09:17.370" v="2133" actId="1076"/>
          <ac:spMkLst>
            <pc:docMk/>
            <pc:sldMk cId="0" sldId="260"/>
            <ac:spMk id="16" creationId="{363D7DA0-CA3A-4B5B-5810-22726502BF03}"/>
          </ac:spMkLst>
        </pc:spChg>
        <pc:spChg chg="add mod">
          <ac:chgData name="guntupallisireesha@outlook.com" userId="321a3b8c2b5fb4f5" providerId="LiveId" clId="{B0285235-681E-4EA7-8BEA-07377BEB276E}" dt="2023-07-31T08:44:40.190" v="2142" actId="1076"/>
          <ac:spMkLst>
            <pc:docMk/>
            <pc:sldMk cId="0" sldId="260"/>
            <ac:spMk id="17" creationId="{20708839-A671-3AC9-FA05-69F1E5D7A2AF}"/>
          </ac:spMkLst>
        </pc:spChg>
        <pc:spChg chg="add mod">
          <ac:chgData name="guntupallisireesha@outlook.com" userId="321a3b8c2b5fb4f5" providerId="LiveId" clId="{B0285235-681E-4EA7-8BEA-07377BEB276E}" dt="2023-07-29T06:48:42.132" v="1962" actId="20577"/>
          <ac:spMkLst>
            <pc:docMk/>
            <pc:sldMk cId="0" sldId="260"/>
            <ac:spMk id="19" creationId="{21D488D9-D9B0-FFCF-D9FC-8E7406C44B73}"/>
          </ac:spMkLst>
        </pc:spChg>
        <pc:spChg chg="add del mod">
          <ac:chgData name="guntupallisireesha@outlook.com" userId="321a3b8c2b5fb4f5" providerId="LiveId" clId="{B0285235-681E-4EA7-8BEA-07377BEB276E}" dt="2023-07-31T00:06:58.928" v="2125" actId="21"/>
          <ac:spMkLst>
            <pc:docMk/>
            <pc:sldMk cId="0" sldId="260"/>
            <ac:spMk id="20" creationId="{43609890-D7AA-8AFA-9BB2-5B71FA790966}"/>
          </ac:spMkLst>
        </pc:spChg>
        <pc:spChg chg="add del">
          <ac:chgData name="guntupallisireesha@outlook.com" userId="321a3b8c2b5fb4f5" providerId="LiveId" clId="{B0285235-681E-4EA7-8BEA-07377BEB276E}" dt="2023-07-29T06:47:42.738" v="1827" actId="21"/>
          <ac:spMkLst>
            <pc:docMk/>
            <pc:sldMk cId="0" sldId="260"/>
            <ac:spMk id="21" creationId="{0233FAD6-12E5-C74C-C741-B60A18F6D807}"/>
          </ac:spMkLst>
        </pc:spChg>
        <pc:spChg chg="add mod">
          <ac:chgData name="guntupallisireesha@outlook.com" userId="321a3b8c2b5fb4f5" providerId="LiveId" clId="{B0285235-681E-4EA7-8BEA-07377BEB276E}" dt="2023-07-31T00:09:30.867" v="2135" actId="1076"/>
          <ac:spMkLst>
            <pc:docMk/>
            <pc:sldMk cId="0" sldId="260"/>
            <ac:spMk id="22" creationId="{64616682-3149-C0C7-7CA5-A357053AD145}"/>
          </ac:spMkLst>
        </pc:spChg>
        <pc:spChg chg="add mod">
          <ac:chgData name="guntupallisireesha@outlook.com" userId="321a3b8c2b5fb4f5" providerId="LiveId" clId="{B0285235-681E-4EA7-8BEA-07377BEB276E}" dt="2023-07-31T00:01:48.421" v="2112" actId="1076"/>
          <ac:spMkLst>
            <pc:docMk/>
            <pc:sldMk cId="0" sldId="260"/>
            <ac:spMk id="23" creationId="{D9BF3410-2ECC-08E2-34D6-80CAF4B26153}"/>
          </ac:spMkLst>
        </pc:spChg>
        <pc:spChg chg="add mod">
          <ac:chgData name="guntupallisireesha@outlook.com" userId="321a3b8c2b5fb4f5" providerId="LiveId" clId="{B0285235-681E-4EA7-8BEA-07377BEB276E}" dt="2023-07-29T07:02:08.184" v="2054" actId="1076"/>
          <ac:spMkLst>
            <pc:docMk/>
            <pc:sldMk cId="0" sldId="260"/>
            <ac:spMk id="25" creationId="{B1A4EB8C-EF66-3197-DE6F-EBA28E8233A9}"/>
          </ac:spMkLst>
        </pc:spChg>
        <pc:spChg chg="add mod">
          <ac:chgData name="guntupallisireesha@outlook.com" userId="321a3b8c2b5fb4f5" providerId="LiveId" clId="{B0285235-681E-4EA7-8BEA-07377BEB276E}" dt="2023-07-31T00:09:39.956" v="2136" actId="1076"/>
          <ac:spMkLst>
            <pc:docMk/>
            <pc:sldMk cId="0" sldId="260"/>
            <ac:spMk id="26" creationId="{702704DE-0B3C-D8EF-491C-D690D7BF5B79}"/>
          </ac:spMkLst>
        </pc:spChg>
        <pc:spChg chg="add mod">
          <ac:chgData name="guntupallisireesha@outlook.com" userId="321a3b8c2b5fb4f5" providerId="LiveId" clId="{B0285235-681E-4EA7-8BEA-07377BEB276E}" dt="2023-07-31T00:00:49.005" v="2106" actId="1076"/>
          <ac:spMkLst>
            <pc:docMk/>
            <pc:sldMk cId="0" sldId="260"/>
            <ac:spMk id="27" creationId="{22DAA933-0C59-2404-4352-AFBAEF4A3A9F}"/>
          </ac:spMkLst>
        </pc:spChg>
        <pc:spChg chg="add mod">
          <ac:chgData name="guntupallisireesha@outlook.com" userId="321a3b8c2b5fb4f5" providerId="LiveId" clId="{B0285235-681E-4EA7-8BEA-07377BEB276E}" dt="2023-07-31T08:44:23.653" v="2139" actId="1076"/>
          <ac:spMkLst>
            <pc:docMk/>
            <pc:sldMk cId="0" sldId="260"/>
            <ac:spMk id="29" creationId="{E0FDA08F-0318-A6F0-E766-B8BE2041325C}"/>
          </ac:spMkLst>
        </pc:spChg>
        <pc:spChg chg="add mod">
          <ac:chgData name="guntupallisireesha@outlook.com" userId="321a3b8c2b5fb4f5" providerId="LiveId" clId="{B0285235-681E-4EA7-8BEA-07377BEB276E}" dt="2023-07-31T00:00:35.744" v="2104" actId="1076"/>
          <ac:spMkLst>
            <pc:docMk/>
            <pc:sldMk cId="0" sldId="260"/>
            <ac:spMk id="31" creationId="{56F67B36-694E-30CD-9DB2-6B08196A07C1}"/>
          </ac:spMkLst>
        </pc:spChg>
        <pc:spChg chg="add mod">
          <ac:chgData name="guntupallisireesha@outlook.com" userId="321a3b8c2b5fb4f5" providerId="LiveId" clId="{B0285235-681E-4EA7-8BEA-07377BEB276E}" dt="2023-07-29T07:01:04.211" v="2048" actId="1076"/>
          <ac:spMkLst>
            <pc:docMk/>
            <pc:sldMk cId="0" sldId="260"/>
            <ac:spMk id="33" creationId="{FD31A35D-9711-B590-5CF4-5FDAAA64E039}"/>
          </ac:spMkLst>
        </pc:spChg>
        <pc:spChg chg="add mod">
          <ac:chgData name="guntupallisireesha@outlook.com" userId="321a3b8c2b5fb4f5" providerId="LiveId" clId="{B0285235-681E-4EA7-8BEA-07377BEB276E}" dt="2023-07-31T08:44:28.876" v="2140" actId="1076"/>
          <ac:spMkLst>
            <pc:docMk/>
            <pc:sldMk cId="0" sldId="260"/>
            <ac:spMk id="35" creationId="{B9BE818E-7C7F-B4DE-B9AE-3B12A536BE75}"/>
          </ac:spMkLst>
        </pc:spChg>
        <pc:spChg chg="add mod">
          <ac:chgData name="guntupallisireesha@outlook.com" userId="321a3b8c2b5fb4f5" providerId="LiveId" clId="{B0285235-681E-4EA7-8BEA-07377BEB276E}" dt="2023-07-31T00:00:41.828" v="2105" actId="1076"/>
          <ac:spMkLst>
            <pc:docMk/>
            <pc:sldMk cId="0" sldId="260"/>
            <ac:spMk id="37" creationId="{8C823DCF-9208-0877-57BD-5EC8E5603F84}"/>
          </ac:spMkLst>
        </pc:spChg>
      </pc:sldChg>
      <pc:sldChg chg="addSp delSp modSp mod modNotesTx">
        <pc:chgData name="guntupallisireesha@outlook.com" userId="321a3b8c2b5fb4f5" providerId="LiveId" clId="{B0285235-681E-4EA7-8BEA-07377BEB276E}" dt="2023-07-31T08:46:18.503" v="2149" actId="1076"/>
        <pc:sldMkLst>
          <pc:docMk/>
          <pc:sldMk cId="0" sldId="261"/>
        </pc:sldMkLst>
        <pc:spChg chg="mod">
          <ac:chgData name="guntupallisireesha@outlook.com" userId="321a3b8c2b5fb4f5" providerId="LiveId" clId="{B0285235-681E-4EA7-8BEA-07377BEB276E}" dt="2023-07-28T17:41:35.376" v="493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guntupallisireesha@outlook.com" userId="321a3b8c2b5fb4f5" providerId="LiveId" clId="{B0285235-681E-4EA7-8BEA-07377BEB276E}" dt="2023-07-28T18:13:02.438" v="670" actId="1076"/>
          <ac:spMkLst>
            <pc:docMk/>
            <pc:sldMk cId="0" sldId="261"/>
            <ac:spMk id="3" creationId="{00000000-0000-0000-0000-000000000000}"/>
          </ac:spMkLst>
        </pc:spChg>
        <pc:spChg chg="add mod">
          <ac:chgData name="guntupallisireesha@outlook.com" userId="321a3b8c2b5fb4f5" providerId="LiveId" clId="{B0285235-681E-4EA7-8BEA-07377BEB276E}" dt="2023-07-29T05:14:56.738" v="1646" actId="1076"/>
          <ac:spMkLst>
            <pc:docMk/>
            <pc:sldMk cId="0" sldId="261"/>
            <ac:spMk id="5" creationId="{987640E1-D2A1-9EF8-18C4-2CE1F8C8ED87}"/>
          </ac:spMkLst>
        </pc:spChg>
        <pc:spChg chg="add del mod">
          <ac:chgData name="guntupallisireesha@outlook.com" userId="321a3b8c2b5fb4f5" providerId="LiveId" clId="{B0285235-681E-4EA7-8BEA-07377BEB276E}" dt="2023-07-28T16:13:52.105" v="118" actId="478"/>
          <ac:spMkLst>
            <pc:docMk/>
            <pc:sldMk cId="0" sldId="261"/>
            <ac:spMk id="5" creationId="{D243C74B-F1E8-9684-DF79-0D9251EC1AA6}"/>
          </ac:spMkLst>
        </pc:spChg>
        <pc:spChg chg="add mod">
          <ac:chgData name="guntupallisireesha@outlook.com" userId="321a3b8c2b5fb4f5" providerId="LiveId" clId="{B0285235-681E-4EA7-8BEA-07377BEB276E}" dt="2023-07-29T04:13:35.803" v="1089" actId="1076"/>
          <ac:spMkLst>
            <pc:docMk/>
            <pc:sldMk cId="0" sldId="261"/>
            <ac:spMk id="7" creationId="{7E858601-3A7D-18B4-59C2-A4746BBFA057}"/>
          </ac:spMkLst>
        </pc:spChg>
        <pc:spChg chg="add mod">
          <ac:chgData name="guntupallisireesha@outlook.com" userId="321a3b8c2b5fb4f5" providerId="LiveId" clId="{B0285235-681E-4EA7-8BEA-07377BEB276E}" dt="2023-07-29T05:15:35.453" v="1650" actId="1076"/>
          <ac:spMkLst>
            <pc:docMk/>
            <pc:sldMk cId="0" sldId="261"/>
            <ac:spMk id="8" creationId="{58270DBB-8A5E-7D38-A228-B6024C2E63DB}"/>
          </ac:spMkLst>
        </pc:spChg>
        <pc:spChg chg="add mod">
          <ac:chgData name="guntupallisireesha@outlook.com" userId="321a3b8c2b5fb4f5" providerId="LiveId" clId="{B0285235-681E-4EA7-8BEA-07377BEB276E}" dt="2023-07-29T04:09:24.047" v="985" actId="1076"/>
          <ac:spMkLst>
            <pc:docMk/>
            <pc:sldMk cId="0" sldId="261"/>
            <ac:spMk id="9" creationId="{167D6EF3-9A8C-3510-2891-AF50BF7253ED}"/>
          </ac:spMkLst>
        </pc:spChg>
        <pc:spChg chg="add mod">
          <ac:chgData name="guntupallisireesha@outlook.com" userId="321a3b8c2b5fb4f5" providerId="LiveId" clId="{B0285235-681E-4EA7-8BEA-07377BEB276E}" dt="2023-07-29T04:09:01.612" v="983" actId="1076"/>
          <ac:spMkLst>
            <pc:docMk/>
            <pc:sldMk cId="0" sldId="261"/>
            <ac:spMk id="11" creationId="{5B5947F6-AD59-77C2-5D3B-2719FDDC4AF9}"/>
          </ac:spMkLst>
        </pc:spChg>
        <pc:spChg chg="add mod">
          <ac:chgData name="guntupallisireesha@outlook.com" userId="321a3b8c2b5fb4f5" providerId="LiveId" clId="{B0285235-681E-4EA7-8BEA-07377BEB276E}" dt="2023-07-29T04:18:37.014" v="1161" actId="20577"/>
          <ac:spMkLst>
            <pc:docMk/>
            <pc:sldMk cId="0" sldId="261"/>
            <ac:spMk id="12" creationId="{1058B8C2-B861-D5DD-AA5F-3F006AB17F6C}"/>
          </ac:spMkLst>
        </pc:spChg>
        <pc:spChg chg="add del mod">
          <ac:chgData name="guntupallisireesha@outlook.com" userId="321a3b8c2b5fb4f5" providerId="LiveId" clId="{B0285235-681E-4EA7-8BEA-07377BEB276E}" dt="2023-07-28T17:23:36.246" v="329" actId="478"/>
          <ac:spMkLst>
            <pc:docMk/>
            <pc:sldMk cId="0" sldId="261"/>
            <ac:spMk id="13" creationId="{5276281B-637D-0205-413B-E0AF37BC2D11}"/>
          </ac:spMkLst>
        </pc:spChg>
        <pc:spChg chg="add mod">
          <ac:chgData name="guntupallisireesha@outlook.com" userId="321a3b8c2b5fb4f5" providerId="LiveId" clId="{B0285235-681E-4EA7-8BEA-07377BEB276E}" dt="2023-07-29T04:19:23.011" v="1163" actId="1076"/>
          <ac:spMkLst>
            <pc:docMk/>
            <pc:sldMk cId="0" sldId="261"/>
            <ac:spMk id="14" creationId="{27BBD5C9-2521-9861-B05A-EDA669350CF9}"/>
          </ac:spMkLst>
        </pc:spChg>
        <pc:spChg chg="add del">
          <ac:chgData name="guntupallisireesha@outlook.com" userId="321a3b8c2b5fb4f5" providerId="LiveId" clId="{B0285235-681E-4EA7-8BEA-07377BEB276E}" dt="2023-07-28T17:23:50.623" v="333" actId="22"/>
          <ac:spMkLst>
            <pc:docMk/>
            <pc:sldMk cId="0" sldId="261"/>
            <ac:spMk id="15" creationId="{9E67BC29-A08A-24CA-B9C2-E0BBD448B1E4}"/>
          </ac:spMkLst>
        </pc:spChg>
        <pc:spChg chg="add mod">
          <ac:chgData name="guntupallisireesha@outlook.com" userId="321a3b8c2b5fb4f5" providerId="LiveId" clId="{B0285235-681E-4EA7-8BEA-07377BEB276E}" dt="2023-07-29T04:42:12.363" v="1307" actId="20577"/>
          <ac:spMkLst>
            <pc:docMk/>
            <pc:sldMk cId="0" sldId="261"/>
            <ac:spMk id="16" creationId="{2341E809-8185-0576-2467-B1265D795005}"/>
          </ac:spMkLst>
        </pc:spChg>
        <pc:spChg chg="add mod">
          <ac:chgData name="guntupallisireesha@outlook.com" userId="321a3b8c2b5fb4f5" providerId="LiveId" clId="{B0285235-681E-4EA7-8BEA-07377BEB276E}" dt="2023-07-29T04:13:42.954" v="1090" actId="1076"/>
          <ac:spMkLst>
            <pc:docMk/>
            <pc:sldMk cId="0" sldId="261"/>
            <ac:spMk id="17" creationId="{3F388CF6-EAF1-487D-7ED6-B359DFCEB9F0}"/>
          </ac:spMkLst>
        </pc:spChg>
        <pc:spChg chg="add mod">
          <ac:chgData name="guntupallisireesha@outlook.com" userId="321a3b8c2b5fb4f5" providerId="LiveId" clId="{B0285235-681E-4EA7-8BEA-07377BEB276E}" dt="2023-07-29T04:09:51.164" v="990" actId="1076"/>
          <ac:spMkLst>
            <pc:docMk/>
            <pc:sldMk cId="0" sldId="261"/>
            <ac:spMk id="19" creationId="{3E733D7C-5392-729D-9638-F9A7B559E99F}"/>
          </ac:spMkLst>
        </pc:spChg>
        <pc:spChg chg="add mod">
          <ac:chgData name="guntupallisireesha@outlook.com" userId="321a3b8c2b5fb4f5" providerId="LiveId" clId="{B0285235-681E-4EA7-8BEA-07377BEB276E}" dt="2023-07-29T04:22:09.648" v="1275" actId="1076"/>
          <ac:spMkLst>
            <pc:docMk/>
            <pc:sldMk cId="0" sldId="261"/>
            <ac:spMk id="20" creationId="{F6C0E41A-4EEF-8CC3-1767-C0D60253D36A}"/>
          </ac:spMkLst>
        </pc:spChg>
        <pc:spChg chg="add mod">
          <ac:chgData name="guntupallisireesha@outlook.com" userId="321a3b8c2b5fb4f5" providerId="LiveId" clId="{B0285235-681E-4EA7-8BEA-07377BEB276E}" dt="2023-07-29T04:09:15.801" v="984" actId="1076"/>
          <ac:spMkLst>
            <pc:docMk/>
            <pc:sldMk cId="0" sldId="261"/>
            <ac:spMk id="21" creationId="{9CB3175D-36AD-56E7-E16F-D4A2EF094AC7}"/>
          </ac:spMkLst>
        </pc:spChg>
        <pc:spChg chg="add mod">
          <ac:chgData name="guntupallisireesha@outlook.com" userId="321a3b8c2b5fb4f5" providerId="LiveId" clId="{B0285235-681E-4EA7-8BEA-07377BEB276E}" dt="2023-07-29T04:08:46.400" v="981" actId="1076"/>
          <ac:spMkLst>
            <pc:docMk/>
            <pc:sldMk cId="0" sldId="261"/>
            <ac:spMk id="23" creationId="{00332722-7A05-2D7A-AC1B-055539E99F5F}"/>
          </ac:spMkLst>
        </pc:spChg>
        <pc:spChg chg="add mod">
          <ac:chgData name="guntupallisireesha@outlook.com" userId="321a3b8c2b5fb4f5" providerId="LiveId" clId="{B0285235-681E-4EA7-8BEA-07377BEB276E}" dt="2023-07-29T04:35:00.431" v="1277" actId="1076"/>
          <ac:spMkLst>
            <pc:docMk/>
            <pc:sldMk cId="0" sldId="261"/>
            <ac:spMk id="24" creationId="{6BE70C8A-164B-5336-97E4-8D49ACFD6426}"/>
          </ac:spMkLst>
        </pc:spChg>
        <pc:spChg chg="add mod">
          <ac:chgData name="guntupallisireesha@outlook.com" userId="321a3b8c2b5fb4f5" providerId="LiveId" clId="{B0285235-681E-4EA7-8BEA-07377BEB276E}" dt="2023-07-29T04:08:56.110" v="982" actId="1076"/>
          <ac:spMkLst>
            <pc:docMk/>
            <pc:sldMk cId="0" sldId="261"/>
            <ac:spMk id="25" creationId="{E6C7A9E4-AA34-B42A-4A36-44FAE7026B89}"/>
          </ac:spMkLst>
        </pc:spChg>
        <pc:spChg chg="add mod">
          <ac:chgData name="guntupallisireesha@outlook.com" userId="321a3b8c2b5fb4f5" providerId="LiveId" clId="{B0285235-681E-4EA7-8BEA-07377BEB276E}" dt="2023-07-29T04:08:33.909" v="978" actId="1076"/>
          <ac:spMkLst>
            <pc:docMk/>
            <pc:sldMk cId="0" sldId="261"/>
            <ac:spMk id="27" creationId="{200A6BAA-0091-5A61-2A13-9168AA1F1191}"/>
          </ac:spMkLst>
        </pc:spChg>
        <pc:spChg chg="add mod">
          <ac:chgData name="guntupallisireesha@outlook.com" userId="321a3b8c2b5fb4f5" providerId="LiveId" clId="{B0285235-681E-4EA7-8BEA-07377BEB276E}" dt="2023-07-29T04:35:47.238" v="1280" actId="20577"/>
          <ac:spMkLst>
            <pc:docMk/>
            <pc:sldMk cId="0" sldId="261"/>
            <ac:spMk id="28" creationId="{0D31FED2-B98B-1FBB-4600-9EB4B2A2BC68}"/>
          </ac:spMkLst>
        </pc:spChg>
        <pc:spChg chg="add mod">
          <ac:chgData name="guntupallisireesha@outlook.com" userId="321a3b8c2b5fb4f5" providerId="LiveId" clId="{B0285235-681E-4EA7-8BEA-07377BEB276E}" dt="2023-07-29T04:08:38.604" v="979" actId="1076"/>
          <ac:spMkLst>
            <pc:docMk/>
            <pc:sldMk cId="0" sldId="261"/>
            <ac:spMk id="29" creationId="{46D4B356-FA0D-86CA-657E-610FBE198803}"/>
          </ac:spMkLst>
        </pc:spChg>
        <pc:spChg chg="add mod">
          <ac:chgData name="guntupallisireesha@outlook.com" userId="321a3b8c2b5fb4f5" providerId="LiveId" clId="{B0285235-681E-4EA7-8BEA-07377BEB276E}" dt="2023-07-29T04:36:38.041" v="1283" actId="20577"/>
          <ac:spMkLst>
            <pc:docMk/>
            <pc:sldMk cId="0" sldId="261"/>
            <ac:spMk id="32" creationId="{8180F3CB-3A50-EF33-9598-F2E1333D8826}"/>
          </ac:spMkLst>
        </pc:spChg>
        <pc:spChg chg="add mod">
          <ac:chgData name="guntupallisireesha@outlook.com" userId="321a3b8c2b5fb4f5" providerId="LiveId" clId="{B0285235-681E-4EA7-8BEA-07377BEB276E}" dt="2023-07-29T04:08:25.725" v="976" actId="1076"/>
          <ac:spMkLst>
            <pc:docMk/>
            <pc:sldMk cId="0" sldId="261"/>
            <ac:spMk id="33" creationId="{8BF4A89E-76A5-246A-8AE7-01472B6921E1}"/>
          </ac:spMkLst>
        </pc:spChg>
        <pc:spChg chg="add mod">
          <ac:chgData name="guntupallisireesha@outlook.com" userId="321a3b8c2b5fb4f5" providerId="LiveId" clId="{B0285235-681E-4EA7-8BEA-07377BEB276E}" dt="2023-07-29T04:08:30.107" v="977" actId="1076"/>
          <ac:spMkLst>
            <pc:docMk/>
            <pc:sldMk cId="0" sldId="261"/>
            <ac:spMk id="35" creationId="{FD688A18-5460-962A-F006-BAC34E5EEC3B}"/>
          </ac:spMkLst>
        </pc:spChg>
        <pc:spChg chg="add mod">
          <ac:chgData name="guntupallisireesha@outlook.com" userId="321a3b8c2b5fb4f5" providerId="LiveId" clId="{B0285235-681E-4EA7-8BEA-07377BEB276E}" dt="2023-07-29T04:37:48.390" v="1285" actId="1076"/>
          <ac:spMkLst>
            <pc:docMk/>
            <pc:sldMk cId="0" sldId="261"/>
            <ac:spMk id="36" creationId="{502EB8BE-3B21-3A76-BB34-C349F3EB237D}"/>
          </ac:spMkLst>
        </pc:spChg>
        <pc:spChg chg="add mod">
          <ac:chgData name="guntupallisireesha@outlook.com" userId="321a3b8c2b5fb4f5" providerId="LiveId" clId="{B0285235-681E-4EA7-8BEA-07377BEB276E}" dt="2023-07-31T08:45:59.521" v="2147" actId="1076"/>
          <ac:spMkLst>
            <pc:docMk/>
            <pc:sldMk cId="0" sldId="261"/>
            <ac:spMk id="38" creationId="{C64C2A05-6C59-A984-DACA-7F3028FC963C}"/>
          </ac:spMkLst>
        </pc:spChg>
        <pc:spChg chg="add mod">
          <ac:chgData name="guntupallisireesha@outlook.com" userId="321a3b8c2b5fb4f5" providerId="LiveId" clId="{B0285235-681E-4EA7-8BEA-07377BEB276E}" dt="2023-07-31T08:46:10.329" v="2148" actId="1076"/>
          <ac:spMkLst>
            <pc:docMk/>
            <pc:sldMk cId="0" sldId="261"/>
            <ac:spMk id="40" creationId="{1D0BB3CF-BC6E-ED85-5F31-975FA34B14D2}"/>
          </ac:spMkLst>
        </pc:spChg>
        <pc:spChg chg="add mod">
          <ac:chgData name="guntupallisireesha@outlook.com" userId="321a3b8c2b5fb4f5" providerId="LiveId" clId="{B0285235-681E-4EA7-8BEA-07377BEB276E}" dt="2023-07-31T08:46:18.503" v="2149" actId="1076"/>
          <ac:spMkLst>
            <pc:docMk/>
            <pc:sldMk cId="0" sldId="261"/>
            <ac:spMk id="42" creationId="{DCDD9800-D3A8-BB55-7121-61EDFE806A03}"/>
          </ac:spMkLst>
        </pc:spChg>
        <pc:spChg chg="add mod">
          <ac:chgData name="guntupallisireesha@outlook.com" userId="321a3b8c2b5fb4f5" providerId="LiveId" clId="{B0285235-681E-4EA7-8BEA-07377BEB276E}" dt="2023-07-29T04:45:10.069" v="1401" actId="1076"/>
          <ac:spMkLst>
            <pc:docMk/>
            <pc:sldMk cId="0" sldId="261"/>
            <ac:spMk id="44" creationId="{6600AC36-A825-636D-1E63-93DC65FD1FB9}"/>
          </ac:spMkLst>
        </pc:spChg>
        <pc:spChg chg="add mod">
          <ac:chgData name="guntupallisireesha@outlook.com" userId="321a3b8c2b5fb4f5" providerId="LiveId" clId="{B0285235-681E-4EA7-8BEA-07377BEB276E}" dt="2023-07-29T05:15:20.675" v="1649" actId="1076"/>
          <ac:spMkLst>
            <pc:docMk/>
            <pc:sldMk cId="0" sldId="261"/>
            <ac:spMk id="46" creationId="{A76082DC-CE6B-7019-533C-776E45F54E2B}"/>
          </ac:spMkLst>
        </pc:spChg>
        <pc:spChg chg="add mod">
          <ac:chgData name="guntupallisireesha@outlook.com" userId="321a3b8c2b5fb4f5" providerId="LiveId" clId="{B0285235-681E-4EA7-8BEA-07377BEB276E}" dt="2023-07-29T05:15:14.678" v="1648" actId="1076"/>
          <ac:spMkLst>
            <pc:docMk/>
            <pc:sldMk cId="0" sldId="261"/>
            <ac:spMk id="48" creationId="{0043C0E4-0036-66BF-5928-C86E3E2D4918}"/>
          </ac:spMkLst>
        </pc:spChg>
        <pc:spChg chg="add mod">
          <ac:chgData name="guntupallisireesha@outlook.com" userId="321a3b8c2b5fb4f5" providerId="LiveId" clId="{B0285235-681E-4EA7-8BEA-07377BEB276E}" dt="2023-07-29T04:59:39.721" v="1529" actId="20577"/>
          <ac:spMkLst>
            <pc:docMk/>
            <pc:sldMk cId="0" sldId="261"/>
            <ac:spMk id="50" creationId="{9471B62D-D587-2C4B-C832-61E524E833A8}"/>
          </ac:spMkLst>
        </pc:spChg>
        <pc:spChg chg="add mod">
          <ac:chgData name="guntupallisireesha@outlook.com" userId="321a3b8c2b5fb4f5" providerId="LiveId" clId="{B0285235-681E-4EA7-8BEA-07377BEB276E}" dt="2023-07-29T05:00:22.153" v="1532" actId="20577"/>
          <ac:spMkLst>
            <pc:docMk/>
            <pc:sldMk cId="0" sldId="261"/>
            <ac:spMk id="52" creationId="{365C44B9-4A97-726F-6716-28FF4F133D17}"/>
          </ac:spMkLst>
        </pc:spChg>
        <pc:spChg chg="add mod">
          <ac:chgData name="guntupallisireesha@outlook.com" userId="321a3b8c2b5fb4f5" providerId="LiveId" clId="{B0285235-681E-4EA7-8BEA-07377BEB276E}" dt="2023-07-29T05:01:08.765" v="1535" actId="20577"/>
          <ac:spMkLst>
            <pc:docMk/>
            <pc:sldMk cId="0" sldId="261"/>
            <ac:spMk id="54" creationId="{D97D6FB5-0CAC-3B8E-AC27-09133A15AA9D}"/>
          </ac:spMkLst>
        </pc:spChg>
        <pc:spChg chg="add mod">
          <ac:chgData name="guntupallisireesha@outlook.com" userId="321a3b8c2b5fb4f5" providerId="LiveId" clId="{B0285235-681E-4EA7-8BEA-07377BEB276E}" dt="2023-07-29T05:01:54.173" v="1538" actId="20577"/>
          <ac:spMkLst>
            <pc:docMk/>
            <pc:sldMk cId="0" sldId="261"/>
            <ac:spMk id="56" creationId="{25C5C2CE-7BCF-128D-8451-D61112939994}"/>
          </ac:spMkLst>
        </pc:spChg>
        <pc:spChg chg="add mod">
          <ac:chgData name="guntupallisireesha@outlook.com" userId="321a3b8c2b5fb4f5" providerId="LiveId" clId="{B0285235-681E-4EA7-8BEA-07377BEB276E}" dt="2023-07-29T05:02:24.527" v="1541" actId="20577"/>
          <ac:spMkLst>
            <pc:docMk/>
            <pc:sldMk cId="0" sldId="261"/>
            <ac:spMk id="58" creationId="{F7618597-F04A-7221-5EE8-D895CBEE5554}"/>
          </ac:spMkLst>
        </pc:spChg>
        <pc:spChg chg="add mod">
          <ac:chgData name="guntupallisireesha@outlook.com" userId="321a3b8c2b5fb4f5" providerId="LiveId" clId="{B0285235-681E-4EA7-8BEA-07377BEB276E}" dt="2023-07-29T05:02:51.286" v="1544" actId="20577"/>
          <ac:spMkLst>
            <pc:docMk/>
            <pc:sldMk cId="0" sldId="261"/>
            <ac:spMk id="60" creationId="{69853F83-886E-CF30-5E46-5C44CB018649}"/>
          </ac:spMkLst>
        </pc:spChg>
        <pc:spChg chg="add mod">
          <ac:chgData name="guntupallisireesha@outlook.com" userId="321a3b8c2b5fb4f5" providerId="LiveId" clId="{B0285235-681E-4EA7-8BEA-07377BEB276E}" dt="2023-07-29T05:14:09.754" v="1642" actId="1076"/>
          <ac:spMkLst>
            <pc:docMk/>
            <pc:sldMk cId="0" sldId="261"/>
            <ac:spMk id="62" creationId="{E4E5BEB3-0682-C52E-05DF-8D56A454A9FC}"/>
          </ac:spMkLst>
        </pc:spChg>
        <pc:spChg chg="add mod">
          <ac:chgData name="guntupallisireesha@outlook.com" userId="321a3b8c2b5fb4f5" providerId="LiveId" clId="{B0285235-681E-4EA7-8BEA-07377BEB276E}" dt="2023-07-29T05:14:18.351" v="1643" actId="1076"/>
          <ac:spMkLst>
            <pc:docMk/>
            <pc:sldMk cId="0" sldId="261"/>
            <ac:spMk id="64" creationId="{1D2C7A9E-63CE-3D41-48C2-1F7194A1D9BA}"/>
          </ac:spMkLst>
        </pc:spChg>
        <pc:spChg chg="add mod">
          <ac:chgData name="guntupallisireesha@outlook.com" userId="321a3b8c2b5fb4f5" providerId="LiveId" clId="{B0285235-681E-4EA7-8BEA-07377BEB276E}" dt="2023-07-29T05:14:25.021" v="1644" actId="1076"/>
          <ac:spMkLst>
            <pc:docMk/>
            <pc:sldMk cId="0" sldId="261"/>
            <ac:spMk id="66" creationId="{22378719-7975-BEB9-D76D-6936A5C807EC}"/>
          </ac:spMkLst>
        </pc:spChg>
        <pc:spChg chg="add mod">
          <ac:chgData name="guntupallisireesha@outlook.com" userId="321a3b8c2b5fb4f5" providerId="LiveId" clId="{B0285235-681E-4EA7-8BEA-07377BEB276E}" dt="2023-07-29T05:14:32.711" v="1645" actId="1076"/>
          <ac:spMkLst>
            <pc:docMk/>
            <pc:sldMk cId="0" sldId="261"/>
            <ac:spMk id="68" creationId="{2DADD981-BF8F-8B04-84FB-B03731F0ECB8}"/>
          </ac:spMkLst>
        </pc:spChg>
        <pc:spChg chg="add mod">
          <ac:chgData name="guntupallisireesha@outlook.com" userId="321a3b8c2b5fb4f5" providerId="LiveId" clId="{B0285235-681E-4EA7-8BEA-07377BEB276E}" dt="2023-07-29T05:08:00.804" v="1608" actId="1076"/>
          <ac:spMkLst>
            <pc:docMk/>
            <pc:sldMk cId="0" sldId="261"/>
            <ac:spMk id="70" creationId="{2758B58E-1202-A4FB-336D-0F9655C72D13}"/>
          </ac:spMkLst>
        </pc:spChg>
        <pc:spChg chg="add mod">
          <ac:chgData name="guntupallisireesha@outlook.com" userId="321a3b8c2b5fb4f5" providerId="LiveId" clId="{B0285235-681E-4EA7-8BEA-07377BEB276E}" dt="2023-07-29T05:14:03.971" v="1641" actId="1076"/>
          <ac:spMkLst>
            <pc:docMk/>
            <pc:sldMk cId="0" sldId="261"/>
            <ac:spMk id="72" creationId="{459AEAF1-E93F-B873-FED9-F6CCFBE0C7F5}"/>
          </ac:spMkLst>
        </pc:spChg>
        <pc:spChg chg="add mod">
          <ac:chgData name="guntupallisireesha@outlook.com" userId="321a3b8c2b5fb4f5" providerId="LiveId" clId="{B0285235-681E-4EA7-8BEA-07377BEB276E}" dt="2023-07-29T05:10:58.506" v="1618" actId="1076"/>
          <ac:spMkLst>
            <pc:docMk/>
            <pc:sldMk cId="0" sldId="261"/>
            <ac:spMk id="74" creationId="{ECAAC749-25AC-A136-115A-9492379E3A1F}"/>
          </ac:spMkLst>
        </pc:spChg>
        <pc:spChg chg="add mod">
          <ac:chgData name="guntupallisireesha@outlook.com" userId="321a3b8c2b5fb4f5" providerId="LiveId" clId="{B0285235-681E-4EA7-8BEA-07377BEB276E}" dt="2023-07-29T05:11:47.671" v="1623" actId="1076"/>
          <ac:spMkLst>
            <pc:docMk/>
            <pc:sldMk cId="0" sldId="261"/>
            <ac:spMk id="76" creationId="{6C8BC6C7-B880-E468-2522-9FB4B70D1417}"/>
          </ac:spMkLst>
        </pc:spChg>
        <pc:spChg chg="add mod">
          <ac:chgData name="guntupallisireesha@outlook.com" userId="321a3b8c2b5fb4f5" providerId="LiveId" clId="{B0285235-681E-4EA7-8BEA-07377BEB276E}" dt="2023-07-29T05:13:16.481" v="1639" actId="20577"/>
          <ac:spMkLst>
            <pc:docMk/>
            <pc:sldMk cId="0" sldId="261"/>
            <ac:spMk id="78" creationId="{C7BF3E49-31D0-2629-0177-4509FD9C935C}"/>
          </ac:spMkLst>
        </pc:spChg>
        <pc:picChg chg="add del mod">
          <ac:chgData name="guntupallisireesha@outlook.com" userId="321a3b8c2b5fb4f5" providerId="LiveId" clId="{B0285235-681E-4EA7-8BEA-07377BEB276E}" dt="2023-07-28T18:09:41.182" v="657" actId="21"/>
          <ac:picMkLst>
            <pc:docMk/>
            <pc:sldMk cId="0" sldId="261"/>
            <ac:picMk id="30" creationId="{6A315A48-2B1C-643A-B710-ED4D01FA4F28}"/>
          </ac:picMkLst>
        </pc:picChg>
        <pc:picChg chg="add mod">
          <ac:chgData name="guntupallisireesha@outlook.com" userId="321a3b8c2b5fb4f5" providerId="LiveId" clId="{B0285235-681E-4EA7-8BEA-07377BEB276E}" dt="2023-07-28T18:13:27.670" v="672" actId="1076"/>
          <ac:picMkLst>
            <pc:docMk/>
            <pc:sldMk cId="0" sldId="261"/>
            <ac:picMk id="31" creationId="{3F11A655-7BF2-0772-726F-10537EE11BF5}"/>
          </ac:picMkLst>
        </pc:picChg>
      </pc:sldChg>
      <pc:sldChg chg="modSp mod">
        <pc:chgData name="guntupallisireesha@outlook.com" userId="321a3b8c2b5fb4f5" providerId="LiveId" clId="{B0285235-681E-4EA7-8BEA-07377BEB276E}" dt="2023-08-02T10:25:38.350" v="4112" actId="14100"/>
        <pc:sldMkLst>
          <pc:docMk/>
          <pc:sldMk cId="0" sldId="263"/>
        </pc:sldMkLst>
        <pc:picChg chg="mod modCrop">
          <ac:chgData name="guntupallisireesha@outlook.com" userId="321a3b8c2b5fb4f5" providerId="LiveId" clId="{B0285235-681E-4EA7-8BEA-07377BEB276E}" dt="2023-08-02T10:25:38.350" v="4112" actId="14100"/>
          <ac:picMkLst>
            <pc:docMk/>
            <pc:sldMk cId="0" sldId="263"/>
            <ac:picMk id="5" creationId="{4B37B695-9F88-73C4-4CE1-6D6DF3061497}"/>
          </ac:picMkLst>
        </pc:picChg>
      </pc:sldChg>
      <pc:sldChg chg="addSp delSp modSp mod modNotesTx">
        <pc:chgData name="guntupallisireesha@outlook.com" userId="321a3b8c2b5fb4f5" providerId="LiveId" clId="{B0285235-681E-4EA7-8BEA-07377BEB276E}" dt="2023-08-03T09:42:23.698" v="4789" actId="20577"/>
        <pc:sldMkLst>
          <pc:docMk/>
          <pc:sldMk cId="0" sldId="264"/>
        </pc:sldMkLst>
        <pc:spChg chg="mod">
          <ac:chgData name="guntupallisireesha@outlook.com" userId="321a3b8c2b5fb4f5" providerId="LiveId" clId="{B0285235-681E-4EA7-8BEA-07377BEB276E}" dt="2023-08-02T06:00:39.483" v="3532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guntupallisireesha@outlook.com" userId="321a3b8c2b5fb4f5" providerId="LiveId" clId="{B0285235-681E-4EA7-8BEA-07377BEB276E}" dt="2023-08-02T06:00:44.278" v="3533" actId="1076"/>
          <ac:spMkLst>
            <pc:docMk/>
            <pc:sldMk cId="0" sldId="264"/>
            <ac:spMk id="3" creationId="{00000000-0000-0000-0000-000000000000}"/>
          </ac:spMkLst>
        </pc:spChg>
        <pc:spChg chg="add del mod">
          <ac:chgData name="guntupallisireesha@outlook.com" userId="321a3b8c2b5fb4f5" providerId="LiveId" clId="{B0285235-681E-4EA7-8BEA-07377BEB276E}" dt="2023-08-01T05:07:33.684" v="2168" actId="21"/>
          <ac:spMkLst>
            <pc:docMk/>
            <pc:sldMk cId="0" sldId="264"/>
            <ac:spMk id="5" creationId="{35A3F01B-5304-2189-4BD7-6E48940AE07D}"/>
          </ac:spMkLst>
        </pc:spChg>
        <pc:spChg chg="add mod">
          <ac:chgData name="guntupallisireesha@outlook.com" userId="321a3b8c2b5fb4f5" providerId="LiveId" clId="{B0285235-681E-4EA7-8BEA-07377BEB276E}" dt="2023-08-03T04:41:53.202" v="4337" actId="14100"/>
          <ac:spMkLst>
            <pc:docMk/>
            <pc:sldMk cId="0" sldId="264"/>
            <ac:spMk id="5" creationId="{A86D3544-54FC-F6BE-3F53-3C5A1FB4EC92}"/>
          </ac:spMkLst>
        </pc:spChg>
        <pc:spChg chg="add mod">
          <ac:chgData name="guntupallisireesha@outlook.com" userId="321a3b8c2b5fb4f5" providerId="LiveId" clId="{B0285235-681E-4EA7-8BEA-07377BEB276E}" dt="2023-08-03T04:42:03.101" v="4339" actId="14100"/>
          <ac:spMkLst>
            <pc:docMk/>
            <pc:sldMk cId="0" sldId="264"/>
            <ac:spMk id="6" creationId="{1D380D61-5209-597C-1203-9BDB79DBFFBA}"/>
          </ac:spMkLst>
        </pc:spChg>
        <pc:spChg chg="add del mod">
          <ac:chgData name="guntupallisireesha@outlook.com" userId="321a3b8c2b5fb4f5" providerId="LiveId" clId="{B0285235-681E-4EA7-8BEA-07377BEB276E}" dt="2023-08-01T05:57:42.372" v="2658" actId="21"/>
          <ac:spMkLst>
            <pc:docMk/>
            <pc:sldMk cId="0" sldId="264"/>
            <ac:spMk id="7" creationId="{6CB1E80A-39EF-675B-BE78-DE040F6FC5D1}"/>
          </ac:spMkLst>
        </pc:spChg>
        <pc:spChg chg="add mod">
          <ac:chgData name="guntupallisireesha@outlook.com" userId="321a3b8c2b5fb4f5" providerId="LiveId" clId="{B0285235-681E-4EA7-8BEA-07377BEB276E}" dt="2023-08-03T04:42:36.273" v="4345" actId="14100"/>
          <ac:spMkLst>
            <pc:docMk/>
            <pc:sldMk cId="0" sldId="264"/>
            <ac:spMk id="7" creationId="{CB137A90-055C-F3F1-05B8-8AFFFEECD3CF}"/>
          </ac:spMkLst>
        </pc:spChg>
        <pc:spChg chg="add mod">
          <ac:chgData name="guntupallisireesha@outlook.com" userId="321a3b8c2b5fb4f5" providerId="LiveId" clId="{B0285235-681E-4EA7-8BEA-07377BEB276E}" dt="2023-08-01T18:09:43.968" v="3314" actId="20577"/>
          <ac:spMkLst>
            <pc:docMk/>
            <pc:sldMk cId="0" sldId="264"/>
            <ac:spMk id="9" creationId="{B90F1F06-5CE9-C25A-F30B-562E006B957D}"/>
          </ac:spMkLst>
        </pc:spChg>
        <pc:spChg chg="add del mod">
          <ac:chgData name="guntupallisireesha@outlook.com" userId="321a3b8c2b5fb4f5" providerId="LiveId" clId="{B0285235-681E-4EA7-8BEA-07377BEB276E}" dt="2023-08-01T18:11:22.477" v="3317" actId="21"/>
          <ac:spMkLst>
            <pc:docMk/>
            <pc:sldMk cId="0" sldId="264"/>
            <ac:spMk id="10" creationId="{23136FB4-EE4E-DA68-A291-9D7DC5D26E5C}"/>
          </ac:spMkLst>
        </pc:spChg>
        <pc:spChg chg="add mod">
          <ac:chgData name="guntupallisireesha@outlook.com" userId="321a3b8c2b5fb4f5" providerId="LiveId" clId="{B0285235-681E-4EA7-8BEA-07377BEB276E}" dt="2023-08-03T09:42:23.698" v="4789" actId="20577"/>
          <ac:spMkLst>
            <pc:docMk/>
            <pc:sldMk cId="0" sldId="264"/>
            <ac:spMk id="10" creationId="{53FD3723-10ED-DFC2-C99C-D5D44B48B3DB}"/>
          </ac:spMkLst>
        </pc:spChg>
        <pc:spChg chg="add del mod">
          <ac:chgData name="guntupallisireesha@outlook.com" userId="321a3b8c2b5fb4f5" providerId="LiveId" clId="{B0285235-681E-4EA7-8BEA-07377BEB276E}" dt="2023-08-01T05:29:25.771" v="2416" actId="21"/>
          <ac:spMkLst>
            <pc:docMk/>
            <pc:sldMk cId="0" sldId="264"/>
            <ac:spMk id="11" creationId="{B180BBC1-CCC7-4499-E75A-1080AF4AE0E4}"/>
          </ac:spMkLst>
        </pc:spChg>
        <pc:spChg chg="add mod">
          <ac:chgData name="guntupallisireesha@outlook.com" userId="321a3b8c2b5fb4f5" providerId="LiveId" clId="{B0285235-681E-4EA7-8BEA-07377BEB276E}" dt="2023-08-01T18:13:10.010" v="3324" actId="1076"/>
          <ac:spMkLst>
            <pc:docMk/>
            <pc:sldMk cId="0" sldId="264"/>
            <ac:spMk id="12" creationId="{DE4C215D-4B37-DCD2-F91F-D05FE3DC41B4}"/>
          </ac:spMkLst>
        </pc:spChg>
        <pc:spChg chg="add mod">
          <ac:chgData name="guntupallisireesha@outlook.com" userId="321a3b8c2b5fb4f5" providerId="LiveId" clId="{B0285235-681E-4EA7-8BEA-07377BEB276E}" dt="2023-08-03T04:42:23.905" v="4342" actId="14100"/>
          <ac:spMkLst>
            <pc:docMk/>
            <pc:sldMk cId="0" sldId="264"/>
            <ac:spMk id="13" creationId="{3988B4DC-33B3-4D4F-72AE-724C4650FF4A}"/>
          </ac:spMkLst>
        </pc:spChg>
        <pc:spChg chg="add del mod">
          <ac:chgData name="guntupallisireesha@outlook.com" userId="321a3b8c2b5fb4f5" providerId="LiveId" clId="{B0285235-681E-4EA7-8BEA-07377BEB276E}" dt="2023-08-01T18:00:03.197" v="3176"/>
          <ac:spMkLst>
            <pc:docMk/>
            <pc:sldMk cId="0" sldId="264"/>
            <ac:spMk id="13" creationId="{48601D63-EFEE-F770-1D05-D66D52AF7E17}"/>
          </ac:spMkLst>
        </pc:spChg>
        <pc:spChg chg="add mod">
          <ac:chgData name="guntupallisireesha@outlook.com" userId="321a3b8c2b5fb4f5" providerId="LiveId" clId="{B0285235-681E-4EA7-8BEA-07377BEB276E}" dt="2023-08-01T18:14:08.203" v="3329" actId="20577"/>
          <ac:spMkLst>
            <pc:docMk/>
            <pc:sldMk cId="0" sldId="264"/>
            <ac:spMk id="15" creationId="{25294CF9-A6A3-DC4E-D8BB-6EDDFBAEB71B}"/>
          </ac:spMkLst>
        </pc:spChg>
        <pc:spChg chg="add mod">
          <ac:chgData name="guntupallisireesha@outlook.com" userId="321a3b8c2b5fb4f5" providerId="LiveId" clId="{B0285235-681E-4EA7-8BEA-07377BEB276E}" dt="2023-08-03T04:42:30.408" v="4344" actId="14100"/>
          <ac:spMkLst>
            <pc:docMk/>
            <pc:sldMk cId="0" sldId="264"/>
            <ac:spMk id="16" creationId="{2A75F97C-E056-D82D-ECC7-D93DF9C1D4AC}"/>
          </ac:spMkLst>
        </pc:spChg>
        <pc:spChg chg="add mod">
          <ac:chgData name="guntupallisireesha@outlook.com" userId="321a3b8c2b5fb4f5" providerId="LiveId" clId="{B0285235-681E-4EA7-8BEA-07377BEB276E}" dt="2023-08-01T18:14:00.974" v="3328" actId="1076"/>
          <ac:spMkLst>
            <pc:docMk/>
            <pc:sldMk cId="0" sldId="264"/>
            <ac:spMk id="17" creationId="{12BD51FF-0D5F-EB07-DC14-75EACADA954E}"/>
          </ac:spMkLst>
        </pc:spChg>
        <pc:spChg chg="add mod">
          <ac:chgData name="guntupallisireesha@outlook.com" userId="321a3b8c2b5fb4f5" providerId="LiveId" clId="{B0285235-681E-4EA7-8BEA-07377BEB276E}" dt="2023-08-01T18:14:58.677" v="3339" actId="1076"/>
          <ac:spMkLst>
            <pc:docMk/>
            <pc:sldMk cId="0" sldId="264"/>
            <ac:spMk id="19" creationId="{262E3883-F726-518A-2F48-835D14EDD7D1}"/>
          </ac:spMkLst>
        </pc:spChg>
        <pc:spChg chg="add mod">
          <ac:chgData name="guntupallisireesha@outlook.com" userId="321a3b8c2b5fb4f5" providerId="LiveId" clId="{B0285235-681E-4EA7-8BEA-07377BEB276E}" dt="2023-08-03T04:41:58.313" v="4338" actId="14100"/>
          <ac:spMkLst>
            <pc:docMk/>
            <pc:sldMk cId="0" sldId="264"/>
            <ac:spMk id="21" creationId="{718F6884-E3BD-E3DA-62AC-E2553A7906E7}"/>
          </ac:spMkLst>
        </pc:spChg>
        <pc:spChg chg="add del mod">
          <ac:chgData name="guntupallisireesha@outlook.com" userId="321a3b8c2b5fb4f5" providerId="LiveId" clId="{B0285235-681E-4EA7-8BEA-07377BEB276E}" dt="2023-08-01T18:17:23.861" v="3360" actId="21"/>
          <ac:spMkLst>
            <pc:docMk/>
            <pc:sldMk cId="0" sldId="264"/>
            <ac:spMk id="23" creationId="{2323C173-EB30-67A0-5506-466E97A9AB5C}"/>
          </ac:spMkLst>
        </pc:spChg>
        <pc:spChg chg="add del mod">
          <ac:chgData name="guntupallisireesha@outlook.com" userId="321a3b8c2b5fb4f5" providerId="LiveId" clId="{B0285235-681E-4EA7-8BEA-07377BEB276E}" dt="2023-08-02T04:57:37.497" v="3487"/>
          <ac:spMkLst>
            <pc:docMk/>
            <pc:sldMk cId="0" sldId="264"/>
            <ac:spMk id="25" creationId="{E0E33569-B7F9-54EA-D04F-34A3832DC94C}"/>
          </ac:spMkLst>
        </pc:spChg>
        <pc:spChg chg="add mod">
          <ac:chgData name="guntupallisireesha@outlook.com" userId="321a3b8c2b5fb4f5" providerId="LiveId" clId="{B0285235-681E-4EA7-8BEA-07377BEB276E}" dt="2023-08-03T04:42:40.267" v="4346" actId="14100"/>
          <ac:spMkLst>
            <pc:docMk/>
            <pc:sldMk cId="0" sldId="264"/>
            <ac:spMk id="27" creationId="{C8768738-4A80-D6A7-9624-F0253EAE75D7}"/>
          </ac:spMkLst>
        </pc:spChg>
        <pc:spChg chg="add mod">
          <ac:chgData name="guntupallisireesha@outlook.com" userId="321a3b8c2b5fb4f5" providerId="LiveId" clId="{B0285235-681E-4EA7-8BEA-07377BEB276E}" dt="2023-08-03T04:42:44.235" v="4347" actId="14100"/>
          <ac:spMkLst>
            <pc:docMk/>
            <pc:sldMk cId="0" sldId="264"/>
            <ac:spMk id="29" creationId="{C6F4BA73-216A-AC08-6BCF-BB5125DF50F4}"/>
          </ac:spMkLst>
        </pc:spChg>
        <pc:picChg chg="add mod">
          <ac:chgData name="guntupallisireesha@outlook.com" userId="321a3b8c2b5fb4f5" providerId="LiveId" clId="{B0285235-681E-4EA7-8BEA-07377BEB276E}" dt="2023-08-02T06:01:09.539" v="3539" actId="14100"/>
          <ac:picMkLst>
            <pc:docMk/>
            <pc:sldMk cId="0" sldId="264"/>
            <ac:picMk id="20" creationId="{76418705-C21C-9C66-B4D9-D2CE549F1B59}"/>
          </ac:picMkLst>
        </pc:picChg>
        <pc:picChg chg="add mod">
          <ac:chgData name="guntupallisireesha@outlook.com" userId="321a3b8c2b5fb4f5" providerId="LiveId" clId="{B0285235-681E-4EA7-8BEA-07377BEB276E}" dt="2023-08-02T06:00:48.539" v="3534" actId="1076"/>
          <ac:picMkLst>
            <pc:docMk/>
            <pc:sldMk cId="0" sldId="264"/>
            <ac:picMk id="23" creationId="{27910CFC-BB27-76D8-1291-304C9CA0E8EC}"/>
          </ac:picMkLst>
        </pc:picChg>
        <pc:picChg chg="add mod">
          <ac:chgData name="guntupallisireesha@outlook.com" userId="321a3b8c2b5fb4f5" providerId="LiveId" clId="{B0285235-681E-4EA7-8BEA-07377BEB276E}" dt="2023-08-02T06:01:15.210" v="3540" actId="14100"/>
          <ac:picMkLst>
            <pc:docMk/>
            <pc:sldMk cId="0" sldId="264"/>
            <ac:picMk id="26" creationId="{D3E3A221-6CF1-8ED0-C2B1-C69BAB86A144}"/>
          </ac:picMkLst>
        </pc:picChg>
      </pc:sldChg>
      <pc:sldChg chg="addSp modSp mod modAnim">
        <pc:chgData name="guntupallisireesha@outlook.com" userId="321a3b8c2b5fb4f5" providerId="LiveId" clId="{B0285235-681E-4EA7-8BEA-07377BEB276E}" dt="2023-08-03T04:40:42.539" v="4332" actId="14100"/>
        <pc:sldMkLst>
          <pc:docMk/>
          <pc:sldMk cId="0" sldId="267"/>
        </pc:sldMkLst>
        <pc:spChg chg="mod">
          <ac:chgData name="guntupallisireesha@outlook.com" userId="321a3b8c2b5fb4f5" providerId="LiveId" clId="{B0285235-681E-4EA7-8BEA-07377BEB276E}" dt="2023-08-02T10:30:07.776" v="4123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guntupallisireesha@outlook.com" userId="321a3b8c2b5fb4f5" providerId="LiveId" clId="{B0285235-681E-4EA7-8BEA-07377BEB276E}" dt="2023-08-02T10:30:22.840" v="4125" actId="1076"/>
          <ac:spMkLst>
            <pc:docMk/>
            <pc:sldMk cId="0" sldId="267"/>
            <ac:spMk id="3" creationId="{00000000-0000-0000-0000-000000000000}"/>
          </ac:spMkLst>
        </pc:spChg>
        <pc:picChg chg="add mod">
          <ac:chgData name="guntupallisireesha@outlook.com" userId="321a3b8c2b5fb4f5" providerId="LiveId" clId="{B0285235-681E-4EA7-8BEA-07377BEB276E}" dt="2023-08-03T04:40:42.539" v="4332" actId="14100"/>
          <ac:picMkLst>
            <pc:docMk/>
            <pc:sldMk cId="0" sldId="267"/>
            <ac:picMk id="4" creationId="{9A7B12F1-9956-AAA1-E600-333041A7A7CE}"/>
          </ac:picMkLst>
        </pc:picChg>
      </pc:sldChg>
      <pc:sldChg chg="ord">
        <pc:chgData name="guntupallisireesha@outlook.com" userId="321a3b8c2b5fb4f5" providerId="LiveId" clId="{B0285235-681E-4EA7-8BEA-07377BEB276E}" dt="2023-08-01T07:18:10.785" v="3072"/>
        <pc:sldMkLst>
          <pc:docMk/>
          <pc:sldMk cId="0" sldId="269"/>
        </pc:sldMkLst>
      </pc:sldChg>
      <pc:sldChg chg="ord">
        <pc:chgData name="guntupallisireesha@outlook.com" userId="321a3b8c2b5fb4f5" providerId="LiveId" clId="{B0285235-681E-4EA7-8BEA-07377BEB276E}" dt="2023-08-01T07:18:01.244" v="3070"/>
        <pc:sldMkLst>
          <pc:docMk/>
          <pc:sldMk cId="0" sldId="270"/>
        </pc:sldMkLst>
      </pc:sldChg>
      <pc:sldChg chg="addSp modSp mod">
        <pc:chgData name="guntupallisireesha@outlook.com" userId="321a3b8c2b5fb4f5" providerId="LiveId" clId="{B0285235-681E-4EA7-8BEA-07377BEB276E}" dt="2023-08-01T07:19:37.644" v="3078" actId="14100"/>
        <pc:sldMkLst>
          <pc:docMk/>
          <pc:sldMk cId="0" sldId="271"/>
        </pc:sldMkLst>
        <pc:spChg chg="mod">
          <ac:chgData name="guntupallisireesha@outlook.com" userId="321a3b8c2b5fb4f5" providerId="LiveId" clId="{B0285235-681E-4EA7-8BEA-07377BEB276E}" dt="2023-08-01T06:23:34.587" v="3054" actId="403"/>
          <ac:spMkLst>
            <pc:docMk/>
            <pc:sldMk cId="0" sldId="271"/>
            <ac:spMk id="2" creationId="{00000000-0000-0000-0000-000000000000}"/>
          </ac:spMkLst>
        </pc:spChg>
        <pc:picChg chg="add mod modCrop">
          <ac:chgData name="guntupallisireesha@outlook.com" userId="321a3b8c2b5fb4f5" providerId="LiveId" clId="{B0285235-681E-4EA7-8BEA-07377BEB276E}" dt="2023-08-01T07:19:37.644" v="3078" actId="14100"/>
          <ac:picMkLst>
            <pc:docMk/>
            <pc:sldMk cId="0" sldId="271"/>
            <ac:picMk id="4" creationId="{CCF738B2-CBE5-18B3-1924-39D956C0A56B}"/>
          </ac:picMkLst>
        </pc:picChg>
      </pc:sldChg>
      <pc:sldChg chg="addSp modSp mod">
        <pc:chgData name="guntupallisireesha@outlook.com" userId="321a3b8c2b5fb4f5" providerId="LiveId" clId="{B0285235-681E-4EA7-8BEA-07377BEB276E}" dt="2023-08-01T07:14:36.370" v="3068" actId="14100"/>
        <pc:sldMkLst>
          <pc:docMk/>
          <pc:sldMk cId="0" sldId="272"/>
        </pc:sldMkLst>
        <pc:spChg chg="mod">
          <ac:chgData name="guntupallisireesha@outlook.com" userId="321a3b8c2b5fb4f5" providerId="LiveId" clId="{B0285235-681E-4EA7-8BEA-07377BEB276E}" dt="2023-08-01T06:24:11.393" v="3055" actId="1076"/>
          <ac:spMkLst>
            <pc:docMk/>
            <pc:sldMk cId="0" sldId="272"/>
            <ac:spMk id="2" creationId="{00000000-0000-0000-0000-000000000000}"/>
          </ac:spMkLst>
        </pc:spChg>
        <pc:picChg chg="add mod modCrop">
          <ac:chgData name="guntupallisireesha@outlook.com" userId="321a3b8c2b5fb4f5" providerId="LiveId" clId="{B0285235-681E-4EA7-8BEA-07377BEB276E}" dt="2023-08-01T07:14:36.370" v="3068" actId="14100"/>
          <ac:picMkLst>
            <pc:docMk/>
            <pc:sldMk cId="0" sldId="272"/>
            <ac:picMk id="4" creationId="{D1EBCA7B-19BA-D4BB-95D2-8CED5230D2D3}"/>
          </ac:picMkLst>
        </pc:picChg>
      </pc:sldChg>
      <pc:sldChg chg="addSp delSp modSp mod">
        <pc:chgData name="guntupallisireesha@outlook.com" userId="321a3b8c2b5fb4f5" providerId="LiveId" clId="{B0285235-681E-4EA7-8BEA-07377BEB276E}" dt="2023-08-01T16:32:17.271" v="3164" actId="1076"/>
        <pc:sldMkLst>
          <pc:docMk/>
          <pc:sldMk cId="0" sldId="273"/>
        </pc:sldMkLst>
        <pc:spChg chg="add mod">
          <ac:chgData name="guntupallisireesha@outlook.com" userId="321a3b8c2b5fb4f5" providerId="LiveId" clId="{B0285235-681E-4EA7-8BEA-07377BEB276E}" dt="2023-08-01T16:31:56.662" v="3163" actId="113"/>
          <ac:spMkLst>
            <pc:docMk/>
            <pc:sldMk cId="0" sldId="273"/>
            <ac:spMk id="5" creationId="{CEC797D4-8605-161B-A6D2-BBB6C97AEC57}"/>
          </ac:spMkLst>
        </pc:spChg>
        <pc:spChg chg="add del mod">
          <ac:chgData name="guntupallisireesha@outlook.com" userId="321a3b8c2b5fb4f5" providerId="LiveId" clId="{B0285235-681E-4EA7-8BEA-07377BEB276E}" dt="2023-08-01T06:01:14.434" v="3025" actId="21"/>
          <ac:spMkLst>
            <pc:docMk/>
            <pc:sldMk cId="0" sldId="273"/>
            <ac:spMk id="6" creationId="{E66EF924-F5CC-A978-E0F8-447B7883C7A0}"/>
          </ac:spMkLst>
        </pc:spChg>
        <pc:spChg chg="add mod">
          <ac:chgData name="guntupallisireesha@outlook.com" userId="321a3b8c2b5fb4f5" providerId="LiveId" clId="{B0285235-681E-4EA7-8BEA-07377BEB276E}" dt="2023-08-01T16:32:17.271" v="3164" actId="1076"/>
          <ac:spMkLst>
            <pc:docMk/>
            <pc:sldMk cId="0" sldId="273"/>
            <ac:spMk id="7" creationId="{E7927AFD-E617-04DB-B1B4-DFED3F383A48}"/>
          </ac:spMkLst>
        </pc:spChg>
        <pc:spChg chg="add del mod">
          <ac:chgData name="guntupallisireesha@outlook.com" userId="321a3b8c2b5fb4f5" providerId="LiveId" clId="{B0285235-681E-4EA7-8BEA-07377BEB276E}" dt="2023-08-01T06:04:12.531" v="3028" actId="21"/>
          <ac:spMkLst>
            <pc:docMk/>
            <pc:sldMk cId="0" sldId="273"/>
            <ac:spMk id="8" creationId="{2A35A7BC-EC12-87C1-9331-FCAF62D9A1A8}"/>
          </ac:spMkLst>
        </pc:spChg>
        <pc:picChg chg="add del">
          <ac:chgData name="guntupallisireesha@outlook.com" userId="321a3b8c2b5fb4f5" providerId="LiveId" clId="{B0285235-681E-4EA7-8BEA-07377BEB276E}" dt="2023-08-01T05:58:19.810" v="2663" actId="21"/>
          <ac:picMkLst>
            <pc:docMk/>
            <pc:sldMk cId="0" sldId="273"/>
            <ac:picMk id="4" creationId="{BA9825F8-50A7-9637-79E5-A402BCA30942}"/>
          </ac:picMkLst>
        </pc:picChg>
      </pc:sldChg>
      <pc:sldChg chg="modSp mod">
        <pc:chgData name="guntupallisireesha@outlook.com" userId="321a3b8c2b5fb4f5" providerId="LiveId" clId="{B0285235-681E-4EA7-8BEA-07377BEB276E}" dt="2023-08-01T18:14:33.342" v="3337" actId="20577"/>
        <pc:sldMkLst>
          <pc:docMk/>
          <pc:sldMk cId="2269729617" sldId="274"/>
        </pc:sldMkLst>
        <pc:spChg chg="mod">
          <ac:chgData name="guntupallisireesha@outlook.com" userId="321a3b8c2b5fb4f5" providerId="LiveId" clId="{B0285235-681E-4EA7-8BEA-07377BEB276E}" dt="2023-08-01T18:14:33.342" v="3337" actId="20577"/>
          <ac:spMkLst>
            <pc:docMk/>
            <pc:sldMk cId="2269729617" sldId="274"/>
            <ac:spMk id="9" creationId="{0B685016-6C75-2D7C-5B40-149993CC3949}"/>
          </ac:spMkLst>
        </pc:spChg>
      </pc:sldChg>
      <pc:sldChg chg="modSp mod">
        <pc:chgData name="guntupallisireesha@outlook.com" userId="321a3b8c2b5fb4f5" providerId="LiveId" clId="{B0285235-681E-4EA7-8BEA-07377BEB276E}" dt="2023-08-02T04:56:48.937" v="3484" actId="20577"/>
        <pc:sldMkLst>
          <pc:docMk/>
          <pc:sldMk cId="283735502" sldId="275"/>
        </pc:sldMkLst>
        <pc:spChg chg="mod">
          <ac:chgData name="guntupallisireesha@outlook.com" userId="321a3b8c2b5fb4f5" providerId="LiveId" clId="{B0285235-681E-4EA7-8BEA-07377BEB276E}" dt="2023-08-02T04:56:48.937" v="3484" actId="20577"/>
          <ac:spMkLst>
            <pc:docMk/>
            <pc:sldMk cId="283735502" sldId="275"/>
            <ac:spMk id="3" creationId="{00000000-0000-0000-0000-000000000000}"/>
          </ac:spMkLst>
        </pc:spChg>
      </pc:sldChg>
      <pc:sldChg chg="addSp modSp mod">
        <pc:chgData name="guntupallisireesha@outlook.com" userId="321a3b8c2b5fb4f5" providerId="LiveId" clId="{B0285235-681E-4EA7-8BEA-07377BEB276E}" dt="2023-08-02T10:22:09.021" v="4101" actId="1076"/>
        <pc:sldMkLst>
          <pc:docMk/>
          <pc:sldMk cId="632642982" sldId="280"/>
        </pc:sldMkLst>
        <pc:spChg chg="add mod">
          <ac:chgData name="guntupallisireesha@outlook.com" userId="321a3b8c2b5fb4f5" providerId="LiveId" clId="{B0285235-681E-4EA7-8BEA-07377BEB276E}" dt="2023-08-02T10:22:09.021" v="4101" actId="1076"/>
          <ac:spMkLst>
            <pc:docMk/>
            <pc:sldMk cId="632642982" sldId="280"/>
            <ac:spMk id="2" creationId="{7D66A326-18BC-33EC-4466-B28A0DA1A47E}"/>
          </ac:spMkLst>
        </pc:spChg>
        <pc:picChg chg="mod">
          <ac:chgData name="guntupallisireesha@outlook.com" userId="321a3b8c2b5fb4f5" providerId="LiveId" clId="{B0285235-681E-4EA7-8BEA-07377BEB276E}" dt="2023-08-02T10:22:04.886" v="4100" actId="1076"/>
          <ac:picMkLst>
            <pc:docMk/>
            <pc:sldMk cId="632642982" sldId="280"/>
            <ac:picMk id="5" creationId="{0E10AE22-4E5B-FD60-AF04-D2D5A31B5B28}"/>
          </ac:picMkLst>
        </pc:picChg>
      </pc:sldChg>
      <pc:sldChg chg="addSp delSp modSp new mod">
        <pc:chgData name="guntupallisireesha@outlook.com" userId="321a3b8c2b5fb4f5" providerId="LiveId" clId="{B0285235-681E-4EA7-8BEA-07377BEB276E}" dt="2023-08-01T17:56:05.568" v="3173" actId="14100"/>
        <pc:sldMkLst>
          <pc:docMk/>
          <pc:sldMk cId="1419023691" sldId="282"/>
        </pc:sldMkLst>
        <pc:picChg chg="add del mod modCrop">
          <ac:chgData name="guntupallisireesha@outlook.com" userId="321a3b8c2b5fb4f5" providerId="LiveId" clId="{B0285235-681E-4EA7-8BEA-07377BEB276E}" dt="2023-08-01T17:55:29.332" v="3170" actId="21"/>
          <ac:picMkLst>
            <pc:docMk/>
            <pc:sldMk cId="1419023691" sldId="282"/>
            <ac:picMk id="3" creationId="{A76600E0-D724-15E5-735C-1996B841357E}"/>
          </ac:picMkLst>
        </pc:picChg>
        <pc:picChg chg="add mod">
          <ac:chgData name="guntupallisireesha@outlook.com" userId="321a3b8c2b5fb4f5" providerId="LiveId" clId="{B0285235-681E-4EA7-8BEA-07377BEB276E}" dt="2023-08-01T17:56:05.568" v="3173" actId="14100"/>
          <ac:picMkLst>
            <pc:docMk/>
            <pc:sldMk cId="1419023691" sldId="282"/>
            <ac:picMk id="5" creationId="{DB54C130-9CDB-3695-FC10-C1AFF51F9AB6}"/>
          </ac:picMkLst>
        </pc:picChg>
      </pc:sldChg>
      <pc:sldChg chg="addSp modSp new del mod">
        <pc:chgData name="guntupallisireesha@outlook.com" userId="321a3b8c2b5fb4f5" providerId="LiveId" clId="{B0285235-681E-4EA7-8BEA-07377BEB276E}" dt="2023-08-01T06:18:12.548" v="3041" actId="2696"/>
        <pc:sldMkLst>
          <pc:docMk/>
          <pc:sldMk cId="3980979806" sldId="282"/>
        </pc:sldMkLst>
        <pc:spChg chg="add mod">
          <ac:chgData name="guntupallisireesha@outlook.com" userId="321a3b8c2b5fb4f5" providerId="LiveId" clId="{B0285235-681E-4EA7-8BEA-07377BEB276E}" dt="2023-08-01T06:17:02.289" v="3040" actId="404"/>
          <ac:spMkLst>
            <pc:docMk/>
            <pc:sldMk cId="3980979806" sldId="282"/>
            <ac:spMk id="3" creationId="{03861233-7464-C207-E04C-33B410453C0C}"/>
          </ac:spMkLst>
        </pc:spChg>
      </pc:sldChg>
      <pc:sldChg chg="addSp modSp new mod">
        <pc:chgData name="guntupallisireesha@outlook.com" userId="321a3b8c2b5fb4f5" providerId="LiveId" clId="{B0285235-681E-4EA7-8BEA-07377BEB276E}" dt="2023-08-01T18:06:54.297" v="3268" actId="1076"/>
        <pc:sldMkLst>
          <pc:docMk/>
          <pc:sldMk cId="2155240435" sldId="283"/>
        </pc:sldMkLst>
        <pc:spChg chg="add mod">
          <ac:chgData name="guntupallisireesha@outlook.com" userId="321a3b8c2b5fb4f5" providerId="LiveId" clId="{B0285235-681E-4EA7-8BEA-07377BEB276E}" dt="2023-08-01T18:06:54.297" v="3268" actId="1076"/>
          <ac:spMkLst>
            <pc:docMk/>
            <pc:sldMk cId="2155240435" sldId="283"/>
            <ac:spMk id="3" creationId="{F10DEA1A-55B4-7D4E-102C-8A94ADF685D8}"/>
          </ac:spMkLst>
        </pc:spChg>
      </pc:sldChg>
      <pc:sldChg chg="addSp delSp modSp new mod chgLayout">
        <pc:chgData name="guntupallisireesha@outlook.com" userId="321a3b8c2b5fb4f5" providerId="LiveId" clId="{B0285235-681E-4EA7-8BEA-07377BEB276E}" dt="2023-08-03T09:42:01.062" v="4788" actId="20577"/>
        <pc:sldMkLst>
          <pc:docMk/>
          <pc:sldMk cId="1787899183" sldId="284"/>
        </pc:sldMkLst>
        <pc:spChg chg="add del mod">
          <ac:chgData name="guntupallisireesha@outlook.com" userId="321a3b8c2b5fb4f5" providerId="LiveId" clId="{B0285235-681E-4EA7-8BEA-07377BEB276E}" dt="2023-08-02T10:06:48.759" v="3955"/>
          <ac:spMkLst>
            <pc:docMk/>
            <pc:sldMk cId="1787899183" sldId="284"/>
            <ac:spMk id="5" creationId="{8CEEBF49-2DD7-CD0F-BE71-0CAD4707901D}"/>
          </ac:spMkLst>
        </pc:spChg>
        <pc:spChg chg="add del mod">
          <ac:chgData name="guntupallisireesha@outlook.com" userId="321a3b8c2b5fb4f5" providerId="LiveId" clId="{B0285235-681E-4EA7-8BEA-07377BEB276E}" dt="2023-08-02T10:09:50.101" v="3961"/>
          <ac:spMkLst>
            <pc:docMk/>
            <pc:sldMk cId="1787899183" sldId="284"/>
            <ac:spMk id="9" creationId="{81BE6DF7-2C02-6A65-3830-9539E2BFF1DD}"/>
          </ac:spMkLst>
        </pc:spChg>
        <pc:spChg chg="add del mod">
          <ac:chgData name="guntupallisireesha@outlook.com" userId="321a3b8c2b5fb4f5" providerId="LiveId" clId="{B0285235-681E-4EA7-8BEA-07377BEB276E}" dt="2023-08-02T10:10:34.215" v="3967"/>
          <ac:spMkLst>
            <pc:docMk/>
            <pc:sldMk cId="1787899183" sldId="284"/>
            <ac:spMk id="10" creationId="{40914D8B-6DE5-41D4-583B-5F9B5986C2A7}"/>
          </ac:spMkLst>
        </pc:spChg>
        <pc:spChg chg="add mod">
          <ac:chgData name="guntupallisireesha@outlook.com" userId="321a3b8c2b5fb4f5" providerId="LiveId" clId="{B0285235-681E-4EA7-8BEA-07377BEB276E}" dt="2023-08-02T10:15:29.529" v="4015" actId="14100"/>
          <ac:spMkLst>
            <pc:docMk/>
            <pc:sldMk cId="1787899183" sldId="284"/>
            <ac:spMk id="11" creationId="{CA649A00-E463-5CC7-3B13-59D0F3250602}"/>
          </ac:spMkLst>
        </pc:spChg>
        <pc:spChg chg="add mod">
          <ac:chgData name="guntupallisireesha@outlook.com" userId="321a3b8c2b5fb4f5" providerId="LiveId" clId="{B0285235-681E-4EA7-8BEA-07377BEB276E}" dt="2023-08-03T04:24:20.201" v="4191" actId="1076"/>
          <ac:spMkLst>
            <pc:docMk/>
            <pc:sldMk cId="1787899183" sldId="284"/>
            <ac:spMk id="12" creationId="{73EC0AB9-3DFD-5877-257C-3837EC12CD94}"/>
          </ac:spMkLst>
        </pc:spChg>
        <pc:graphicFrameChg chg="add mod modGraphic">
          <ac:chgData name="guntupallisireesha@outlook.com" userId="321a3b8c2b5fb4f5" providerId="LiveId" clId="{B0285235-681E-4EA7-8BEA-07377BEB276E}" dt="2023-08-03T04:24:10.675" v="4190" actId="14100"/>
          <ac:graphicFrameMkLst>
            <pc:docMk/>
            <pc:sldMk cId="1787899183" sldId="284"/>
            <ac:graphicFrameMk id="2" creationId="{8ACA40A8-662C-54F9-73DF-1983E771036D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3T04:30:07.053" v="4324" actId="14100"/>
          <ac:graphicFrameMkLst>
            <pc:docMk/>
            <pc:sldMk cId="1787899183" sldId="284"/>
            <ac:graphicFrameMk id="3" creationId="{7D367D3D-CADE-24C1-F6CB-58EC6284BBA8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3T09:42:01.062" v="4788" actId="20577"/>
          <ac:graphicFrameMkLst>
            <pc:docMk/>
            <pc:sldMk cId="1787899183" sldId="284"/>
            <ac:graphicFrameMk id="4" creationId="{2EA181CB-7098-81F1-B48F-C849C1746FA5}"/>
          </ac:graphicFrameMkLst>
        </pc:graphicFrameChg>
        <pc:graphicFrameChg chg="add del mod modGraphic">
          <ac:chgData name="guntupallisireesha@outlook.com" userId="321a3b8c2b5fb4f5" providerId="LiveId" clId="{B0285235-681E-4EA7-8BEA-07377BEB276E}" dt="2023-08-02T07:01:58.043" v="3669" actId="21"/>
          <ac:graphicFrameMkLst>
            <pc:docMk/>
            <pc:sldMk cId="1787899183" sldId="284"/>
            <ac:graphicFrameMk id="5" creationId="{A53EE5F0-6E5A-FE92-A7B3-A31CAE66E026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3T04:24:25.714" v="4192" actId="1076"/>
          <ac:graphicFrameMkLst>
            <pc:docMk/>
            <pc:sldMk cId="1787899183" sldId="284"/>
            <ac:graphicFrameMk id="6" creationId="{0F0876BA-95DC-D5CF-143A-E8D31BA6FD97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3T04:13:58.734" v="4129" actId="14100"/>
          <ac:graphicFrameMkLst>
            <pc:docMk/>
            <pc:sldMk cId="1787899183" sldId="284"/>
            <ac:graphicFrameMk id="7" creationId="{C4F53CEA-4AB1-469F-CB2D-A766ECC0A931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3T04:22:49.628" v="4179" actId="403"/>
          <ac:graphicFrameMkLst>
            <pc:docMk/>
            <pc:sldMk cId="1787899183" sldId="284"/>
            <ac:graphicFrameMk id="8" creationId="{B3F36217-FFA2-A65C-482E-23C69DF47D8B}"/>
          </ac:graphicFrameMkLst>
        </pc:graphicFrameChg>
      </pc:sldChg>
      <pc:sldChg chg="new del">
        <pc:chgData name="guntupallisireesha@outlook.com" userId="321a3b8c2b5fb4f5" providerId="LiveId" clId="{B0285235-681E-4EA7-8BEA-07377BEB276E}" dt="2023-08-02T05:16:23.630" v="3493" actId="2696"/>
        <pc:sldMkLst>
          <pc:docMk/>
          <pc:sldMk cId="2958194743" sldId="284"/>
        </pc:sldMkLst>
      </pc:sldChg>
      <pc:sldChg chg="addSp delSp modSp new mod">
        <pc:chgData name="guntupallisireesha@outlook.com" userId="321a3b8c2b5fb4f5" providerId="LiveId" clId="{B0285235-681E-4EA7-8BEA-07377BEB276E}" dt="2023-08-03T04:28:57.742" v="4318" actId="403"/>
        <pc:sldMkLst>
          <pc:docMk/>
          <pc:sldMk cId="2413645405" sldId="285"/>
        </pc:sldMkLst>
        <pc:spChg chg="add mod">
          <ac:chgData name="guntupallisireesha@outlook.com" userId="321a3b8c2b5fb4f5" providerId="LiveId" clId="{B0285235-681E-4EA7-8BEA-07377BEB276E}" dt="2023-08-02T10:18:53.122" v="4054" actId="1076"/>
          <ac:spMkLst>
            <pc:docMk/>
            <pc:sldMk cId="2413645405" sldId="285"/>
            <ac:spMk id="11" creationId="{37C08307-EEC2-ABE9-B59A-B10C38AEDE40}"/>
          </ac:spMkLst>
        </pc:spChg>
        <pc:spChg chg="add del mod">
          <ac:chgData name="guntupallisireesha@outlook.com" userId="321a3b8c2b5fb4f5" providerId="LiveId" clId="{B0285235-681E-4EA7-8BEA-07377BEB276E}" dt="2023-08-02T10:17:05.581" v="4025" actId="767"/>
          <ac:spMkLst>
            <pc:docMk/>
            <pc:sldMk cId="2413645405" sldId="285"/>
            <ac:spMk id="12" creationId="{CC67BD67-15E6-6591-E564-F1A9E4FCC3DB}"/>
          </ac:spMkLst>
        </pc:spChg>
        <pc:spChg chg="add del mod">
          <ac:chgData name="guntupallisireesha@outlook.com" userId="321a3b8c2b5fb4f5" providerId="LiveId" clId="{B0285235-681E-4EA7-8BEA-07377BEB276E}" dt="2023-08-02T10:18:41.596" v="4051"/>
          <ac:spMkLst>
            <pc:docMk/>
            <pc:sldMk cId="2413645405" sldId="285"/>
            <ac:spMk id="13" creationId="{104B9986-292C-9612-5B58-5A17373CDE8A}"/>
          </ac:spMkLst>
        </pc:spChg>
        <pc:spChg chg="add mod">
          <ac:chgData name="guntupallisireesha@outlook.com" userId="321a3b8c2b5fb4f5" providerId="LiveId" clId="{B0285235-681E-4EA7-8BEA-07377BEB276E}" dt="2023-08-02T10:19:57.040" v="4072" actId="14100"/>
          <ac:spMkLst>
            <pc:docMk/>
            <pc:sldMk cId="2413645405" sldId="285"/>
            <ac:spMk id="14" creationId="{FB90C471-C4BB-F76A-F8F2-0914C01D7FA2}"/>
          </ac:spMkLst>
        </pc:spChg>
        <pc:graphicFrameChg chg="add mod modGraphic">
          <ac:chgData name="guntupallisireesha@outlook.com" userId="321a3b8c2b5fb4f5" providerId="LiveId" clId="{B0285235-681E-4EA7-8BEA-07377BEB276E}" dt="2023-08-02T10:19:07.842" v="4057" actId="1076"/>
          <ac:graphicFrameMkLst>
            <pc:docMk/>
            <pc:sldMk cId="2413645405" sldId="285"/>
            <ac:graphicFrameMk id="2" creationId="{5C3BF592-01A3-FB94-78BF-61874F1E4761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2T10:19:00.383" v="4056" actId="1076"/>
          <ac:graphicFrameMkLst>
            <pc:docMk/>
            <pc:sldMk cId="2413645405" sldId="285"/>
            <ac:graphicFrameMk id="3" creationId="{1F030727-F166-A4FF-F62A-075BF57C7861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3T04:28:57.742" v="4318" actId="403"/>
          <ac:graphicFrameMkLst>
            <pc:docMk/>
            <pc:sldMk cId="2413645405" sldId="285"/>
            <ac:graphicFrameMk id="4" creationId="{A3513A3F-A1C1-0E88-790A-C055895A995D}"/>
          </ac:graphicFrameMkLst>
        </pc:graphicFrameChg>
        <pc:graphicFrameChg chg="add del mod">
          <ac:chgData name="guntupallisireesha@outlook.com" userId="321a3b8c2b5fb4f5" providerId="LiveId" clId="{B0285235-681E-4EA7-8BEA-07377BEB276E}" dt="2023-08-02T10:00:26.034" v="3914" actId="21"/>
          <ac:graphicFrameMkLst>
            <pc:docMk/>
            <pc:sldMk cId="2413645405" sldId="285"/>
            <ac:graphicFrameMk id="5" creationId="{85A6E14C-E38D-E4D9-F31B-BC78E26BB01A}"/>
          </ac:graphicFrameMkLst>
        </pc:graphicFrameChg>
        <pc:graphicFrameChg chg="add del mod">
          <ac:chgData name="guntupallisireesha@outlook.com" userId="321a3b8c2b5fb4f5" providerId="LiveId" clId="{B0285235-681E-4EA7-8BEA-07377BEB276E}" dt="2023-08-02T08:02:55.614" v="3792" actId="21"/>
          <ac:graphicFrameMkLst>
            <pc:docMk/>
            <pc:sldMk cId="2413645405" sldId="285"/>
            <ac:graphicFrameMk id="5" creationId="{E61D8265-FF79-FEB5-BC96-27ABD75555EF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2T10:18:46.418" v="4053" actId="1076"/>
          <ac:graphicFrameMkLst>
            <pc:docMk/>
            <pc:sldMk cId="2413645405" sldId="285"/>
            <ac:graphicFrameMk id="6" creationId="{00D949EF-E1E6-3DE2-05E9-D0895336F226}"/>
          </ac:graphicFrameMkLst>
        </pc:graphicFrameChg>
        <pc:graphicFrameChg chg="add del mod modGraphic">
          <ac:chgData name="guntupallisireesha@outlook.com" userId="321a3b8c2b5fb4f5" providerId="LiveId" clId="{B0285235-681E-4EA7-8BEA-07377BEB276E}" dt="2023-08-02T09:48:41.998" v="3909" actId="21"/>
          <ac:graphicFrameMkLst>
            <pc:docMk/>
            <pc:sldMk cId="2413645405" sldId="285"/>
            <ac:graphicFrameMk id="7" creationId="{6CFBBB8B-7CA3-897F-E8D2-3287DA1EDE0C}"/>
          </ac:graphicFrameMkLst>
        </pc:graphicFrameChg>
        <pc:graphicFrameChg chg="add del mod modGraphic">
          <ac:chgData name="guntupallisireesha@outlook.com" userId="321a3b8c2b5fb4f5" providerId="LiveId" clId="{B0285235-681E-4EA7-8BEA-07377BEB276E}" dt="2023-08-02T10:00:04.136" v="3910" actId="21"/>
          <ac:graphicFrameMkLst>
            <pc:docMk/>
            <pc:sldMk cId="2413645405" sldId="285"/>
            <ac:graphicFrameMk id="8" creationId="{11A7B670-9191-72DA-A6AF-81C9677EC8CC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2T10:18:40.856" v="4049" actId="1076"/>
          <ac:graphicFrameMkLst>
            <pc:docMk/>
            <pc:sldMk cId="2413645405" sldId="285"/>
            <ac:graphicFrameMk id="9" creationId="{867AE321-8303-CF10-D98D-65F7153C1BB4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2T10:18:32.275" v="4047" actId="1076"/>
          <ac:graphicFrameMkLst>
            <pc:docMk/>
            <pc:sldMk cId="2413645405" sldId="285"/>
            <ac:graphicFrameMk id="10" creationId="{6AFB1F2F-FD6D-F6C5-98AF-0DC940AA9AF4}"/>
          </ac:graphicFrameMkLst>
        </pc:graphicFrameChg>
      </pc:sldChg>
      <pc:sldChg chg="addSp modSp new mod">
        <pc:chgData name="guntupallisireesha@outlook.com" userId="321a3b8c2b5fb4f5" providerId="LiveId" clId="{B0285235-681E-4EA7-8BEA-07377BEB276E}" dt="2023-08-03T04:29:32.976" v="4320" actId="403"/>
        <pc:sldMkLst>
          <pc:docMk/>
          <pc:sldMk cId="1798554267" sldId="286"/>
        </pc:sldMkLst>
        <pc:spChg chg="add mod">
          <ac:chgData name="guntupallisireesha@outlook.com" userId="321a3b8c2b5fb4f5" providerId="LiveId" clId="{B0285235-681E-4EA7-8BEA-07377BEB276E}" dt="2023-08-02T10:20:51.375" v="4089" actId="207"/>
          <ac:spMkLst>
            <pc:docMk/>
            <pc:sldMk cId="1798554267" sldId="286"/>
            <ac:spMk id="5" creationId="{4FD3E783-26B2-0140-10C0-96D444B5343B}"/>
          </ac:spMkLst>
        </pc:spChg>
        <pc:graphicFrameChg chg="add mod modGraphic">
          <ac:chgData name="guntupallisireesha@outlook.com" userId="321a3b8c2b5fb4f5" providerId="LiveId" clId="{B0285235-681E-4EA7-8BEA-07377BEB276E}" dt="2023-08-02T09:43:12.776" v="3870"/>
          <ac:graphicFrameMkLst>
            <pc:docMk/>
            <pc:sldMk cId="1798554267" sldId="286"/>
            <ac:graphicFrameMk id="2" creationId="{0DA2C643-D86A-EF25-B497-E74A64E8C491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2T09:45:39.641" v="3887" actId="20577"/>
          <ac:graphicFrameMkLst>
            <pc:docMk/>
            <pc:sldMk cId="1798554267" sldId="286"/>
            <ac:graphicFrameMk id="3" creationId="{6854A8DA-264E-E20A-3D4F-5C61BDCD354D}"/>
          </ac:graphicFrameMkLst>
        </pc:graphicFrameChg>
        <pc:graphicFrameChg chg="add mod modGraphic">
          <ac:chgData name="guntupallisireesha@outlook.com" userId="321a3b8c2b5fb4f5" providerId="LiveId" clId="{B0285235-681E-4EA7-8BEA-07377BEB276E}" dt="2023-08-03T04:29:32.976" v="4320" actId="403"/>
          <ac:graphicFrameMkLst>
            <pc:docMk/>
            <pc:sldMk cId="1798554267" sldId="286"/>
            <ac:graphicFrameMk id="4" creationId="{14C52DEF-5E0E-4F12-A338-C77A561DE915}"/>
          </ac:graphicFrameMkLst>
        </pc:graphicFrameChg>
      </pc:sldChg>
      <pc:sldChg chg="addSp modSp new mod">
        <pc:chgData name="guntupallisireesha@outlook.com" userId="321a3b8c2b5fb4f5" providerId="LiveId" clId="{B0285235-681E-4EA7-8BEA-07377BEB276E}" dt="2023-08-03T09:32:13.088" v="4646" actId="1036"/>
        <pc:sldMkLst>
          <pc:docMk/>
          <pc:sldMk cId="2664747584" sldId="287"/>
        </pc:sldMkLst>
        <pc:spChg chg="add mod">
          <ac:chgData name="guntupallisireesha@outlook.com" userId="321a3b8c2b5fb4f5" providerId="LiveId" clId="{B0285235-681E-4EA7-8BEA-07377BEB276E}" dt="2023-08-03T09:32:13.088" v="4646" actId="1036"/>
          <ac:spMkLst>
            <pc:docMk/>
            <pc:sldMk cId="2664747584" sldId="287"/>
            <ac:spMk id="3" creationId="{140D7529-CC5D-AFB7-239D-BB7ADB5229D2}"/>
          </ac:spMkLst>
        </pc:spChg>
        <pc:picChg chg="add mod">
          <ac:chgData name="guntupallisireesha@outlook.com" userId="321a3b8c2b5fb4f5" providerId="LiveId" clId="{B0285235-681E-4EA7-8BEA-07377BEB276E}" dt="2023-08-03T09:32:09.646" v="4645" actId="14100"/>
          <ac:picMkLst>
            <pc:docMk/>
            <pc:sldMk cId="2664747584" sldId="287"/>
            <ac:picMk id="5" creationId="{A72346E8-81F3-0733-A5A4-C79B98E4667F}"/>
          </ac:picMkLst>
        </pc:picChg>
      </pc:sldChg>
      <pc:sldChg chg="addSp modSp new mod">
        <pc:chgData name="guntupallisireesha@outlook.com" userId="321a3b8c2b5fb4f5" providerId="LiveId" clId="{B0285235-681E-4EA7-8BEA-07377BEB276E}" dt="2023-08-03T09:30:49.925" v="4634" actId="14100"/>
        <pc:sldMkLst>
          <pc:docMk/>
          <pc:sldMk cId="3120103939" sldId="288"/>
        </pc:sldMkLst>
        <pc:spChg chg="add mod">
          <ac:chgData name="guntupallisireesha@outlook.com" userId="321a3b8c2b5fb4f5" providerId="LiveId" clId="{B0285235-681E-4EA7-8BEA-07377BEB276E}" dt="2023-08-03T09:27:55.420" v="4579" actId="404"/>
          <ac:spMkLst>
            <pc:docMk/>
            <pc:sldMk cId="3120103939" sldId="288"/>
            <ac:spMk id="3" creationId="{9DFF148C-DB89-6DDC-A71E-7928268CBED0}"/>
          </ac:spMkLst>
        </pc:spChg>
        <pc:spChg chg="add mod">
          <ac:chgData name="guntupallisireesha@outlook.com" userId="321a3b8c2b5fb4f5" providerId="LiveId" clId="{B0285235-681E-4EA7-8BEA-07377BEB276E}" dt="2023-08-03T09:27:40.128" v="4575" actId="403"/>
          <ac:spMkLst>
            <pc:docMk/>
            <pc:sldMk cId="3120103939" sldId="288"/>
            <ac:spMk id="5" creationId="{A1BF779B-44A0-206D-012E-C790023A9422}"/>
          </ac:spMkLst>
        </pc:spChg>
        <pc:picChg chg="add mod">
          <ac:chgData name="guntupallisireesha@outlook.com" userId="321a3b8c2b5fb4f5" providerId="LiveId" clId="{B0285235-681E-4EA7-8BEA-07377BEB276E}" dt="2023-08-03T09:30:49.925" v="4634" actId="14100"/>
          <ac:picMkLst>
            <pc:docMk/>
            <pc:sldMk cId="3120103939" sldId="288"/>
            <ac:picMk id="7" creationId="{1AB2C86B-B0F2-4BEE-5603-172AE4CA15A0}"/>
          </ac:picMkLst>
        </pc:picChg>
      </pc:sldChg>
      <pc:sldChg chg="addSp modSp new mod">
        <pc:chgData name="guntupallisireesha@outlook.com" userId="321a3b8c2b5fb4f5" providerId="LiveId" clId="{B0285235-681E-4EA7-8BEA-07377BEB276E}" dt="2023-08-03T09:31:51.506" v="4641" actId="1076"/>
        <pc:sldMkLst>
          <pc:docMk/>
          <pc:sldMk cId="2015717358" sldId="289"/>
        </pc:sldMkLst>
        <pc:spChg chg="add mod">
          <ac:chgData name="guntupallisireesha@outlook.com" userId="321a3b8c2b5fb4f5" providerId="LiveId" clId="{B0285235-681E-4EA7-8BEA-07377BEB276E}" dt="2023-08-03T09:28:58.183" v="4620" actId="1076"/>
          <ac:spMkLst>
            <pc:docMk/>
            <pc:sldMk cId="2015717358" sldId="289"/>
            <ac:spMk id="3" creationId="{2D61F0CC-EE39-C6E1-D1D0-E5D49A2BA0F6}"/>
          </ac:spMkLst>
        </pc:spChg>
        <pc:spChg chg="add mod">
          <ac:chgData name="guntupallisireesha@outlook.com" userId="321a3b8c2b5fb4f5" providerId="LiveId" clId="{B0285235-681E-4EA7-8BEA-07377BEB276E}" dt="2023-08-03T09:29:02.920" v="4621" actId="1076"/>
          <ac:spMkLst>
            <pc:docMk/>
            <pc:sldMk cId="2015717358" sldId="289"/>
            <ac:spMk id="5" creationId="{DCE9FD46-C6C3-222D-B93F-CBBFC3E8A31D}"/>
          </ac:spMkLst>
        </pc:spChg>
        <pc:picChg chg="add mod">
          <ac:chgData name="guntupallisireesha@outlook.com" userId="321a3b8c2b5fb4f5" providerId="LiveId" clId="{B0285235-681E-4EA7-8BEA-07377BEB276E}" dt="2023-08-03T09:31:51.506" v="4641" actId="1076"/>
          <ac:picMkLst>
            <pc:docMk/>
            <pc:sldMk cId="2015717358" sldId="289"/>
            <ac:picMk id="7" creationId="{435604C0-C64F-9F77-84E9-4F8D533DAF3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5:42:33.8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5:42:35.13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5:42:36.40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5:42:37.94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5:42:39.46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5:42:43.5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05:42:43.7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9BA38-DBDD-4B41-8ACD-7699E142D499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11B98-D80C-405E-8564-DDE2FA12D6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16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Mission: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11B98-D80C-405E-8564-DDE2FA12D6E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47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COMPANY/TOPIC for project: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11B98-D80C-405E-8564-DDE2FA12D6E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700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11B98-D80C-405E-8564-DDE2FA12D6E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26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r>
              <a:rPr lang="en-IN" sz="1600" dirty="0"/>
              <a:t>HOW DO THEY COMMUNICATE?-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11B98-D80C-405E-8564-DDE2FA12D6E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706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DATE: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11B98-D80C-405E-8564-DDE2FA12D6E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901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Topic: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11B98-D80C-405E-8564-DDE2FA12D6E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952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11B98-D80C-405E-8564-DDE2FA12D6E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81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424242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424242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424242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530859"/>
            <a:ext cx="10820400" cy="660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424242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0300" y="1854200"/>
            <a:ext cx="9931400" cy="208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p/CvJGZ1RtgUg/?igshid=NTc4MTIwNjQ2YQ==" TargetMode="External"/><Relationship Id="rId5" Type="http://schemas.openxmlformats.org/officeDocument/2006/relationships/hyperlink" Target="https://www.instagram.com/p/CvHKVyRS8_S/?igshid=NTc4MTIwNjQ2YQ==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businsuranc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yinsuranceclub.com/" TargetMode="External"/><Relationship Id="rId4" Type="http://schemas.openxmlformats.org/officeDocument/2006/relationships/hyperlink" Target="https://www.policyx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2514600"/>
            <a:ext cx="7937500" cy="13247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0" marR="5080" indent="-2095500">
              <a:lnSpc>
                <a:spcPct val="113199"/>
              </a:lnSpc>
              <a:spcBef>
                <a:spcPts val="100"/>
              </a:spcBef>
            </a:pPr>
            <a:r>
              <a:rPr sz="3900" spc="-85" dirty="0"/>
              <a:t>C</a:t>
            </a:r>
            <a:r>
              <a:rPr sz="3900" spc="-210" dirty="0"/>
              <a:t>o</a:t>
            </a:r>
            <a:r>
              <a:rPr sz="3900" spc="-280" dirty="0"/>
              <a:t>m</a:t>
            </a:r>
            <a:r>
              <a:rPr sz="3900" spc="-110" dirty="0"/>
              <a:t>p</a:t>
            </a:r>
            <a:r>
              <a:rPr sz="3900" spc="-75" dirty="0"/>
              <a:t>r</a:t>
            </a:r>
            <a:r>
              <a:rPr sz="3900" spc="-145" dirty="0"/>
              <a:t>e</a:t>
            </a:r>
            <a:r>
              <a:rPr sz="3900" spc="-105" dirty="0"/>
              <a:t>h</a:t>
            </a:r>
            <a:r>
              <a:rPr sz="3900" spc="-145" dirty="0"/>
              <a:t>e</a:t>
            </a:r>
            <a:r>
              <a:rPr sz="3900" spc="-105" dirty="0"/>
              <a:t>n</a:t>
            </a:r>
            <a:r>
              <a:rPr sz="3900" spc="-215" dirty="0"/>
              <a:t>s</a:t>
            </a:r>
            <a:r>
              <a:rPr sz="3900" spc="-145" dirty="0"/>
              <a:t>i</a:t>
            </a:r>
            <a:r>
              <a:rPr sz="3900" spc="-195" dirty="0"/>
              <a:t>v</a:t>
            </a:r>
            <a:r>
              <a:rPr sz="3900" spc="65" dirty="0"/>
              <a:t>e</a:t>
            </a:r>
            <a:r>
              <a:rPr sz="3900" spc="-180" dirty="0"/>
              <a:t> </a:t>
            </a:r>
            <a:r>
              <a:rPr sz="3900" spc="-285" dirty="0"/>
              <a:t>D</a:t>
            </a:r>
            <a:r>
              <a:rPr sz="3900" spc="-145" dirty="0"/>
              <a:t>i</a:t>
            </a:r>
            <a:r>
              <a:rPr sz="3900" spc="-105" dirty="0"/>
              <a:t>g</a:t>
            </a:r>
            <a:r>
              <a:rPr sz="3900" spc="-145" dirty="0"/>
              <a:t>i</a:t>
            </a:r>
            <a:r>
              <a:rPr sz="3900" spc="-160" dirty="0"/>
              <a:t>t</a:t>
            </a:r>
            <a:r>
              <a:rPr sz="3900" spc="-200" dirty="0"/>
              <a:t>a</a:t>
            </a:r>
            <a:r>
              <a:rPr sz="3900" spc="-10" dirty="0"/>
              <a:t>l</a:t>
            </a:r>
            <a:r>
              <a:rPr sz="3900" spc="-210" dirty="0"/>
              <a:t> </a:t>
            </a:r>
            <a:r>
              <a:rPr sz="3900" spc="-300" dirty="0"/>
              <a:t>M</a:t>
            </a:r>
            <a:r>
              <a:rPr sz="3900" spc="-200" dirty="0"/>
              <a:t>a</a:t>
            </a:r>
            <a:r>
              <a:rPr sz="3900" spc="-75" dirty="0"/>
              <a:t>r</a:t>
            </a:r>
            <a:r>
              <a:rPr sz="3900" spc="-195" dirty="0"/>
              <a:t>k</a:t>
            </a:r>
            <a:r>
              <a:rPr sz="3900" spc="-45" dirty="0"/>
              <a:t>e</a:t>
            </a:r>
            <a:r>
              <a:rPr sz="3900" spc="-260" dirty="0"/>
              <a:t>t</a:t>
            </a:r>
            <a:r>
              <a:rPr sz="3900" spc="-45" dirty="0"/>
              <a:t>i</a:t>
            </a:r>
            <a:r>
              <a:rPr sz="3900" spc="-204" dirty="0"/>
              <a:t>n</a:t>
            </a:r>
            <a:r>
              <a:rPr sz="3900" spc="15" dirty="0"/>
              <a:t>g  </a:t>
            </a:r>
            <a:r>
              <a:rPr sz="3900" spc="-190" dirty="0"/>
              <a:t>P</a:t>
            </a:r>
            <a:r>
              <a:rPr sz="3900" spc="-75" dirty="0"/>
              <a:t>r</a:t>
            </a:r>
            <a:r>
              <a:rPr sz="3900" spc="-210" dirty="0"/>
              <a:t>o</a:t>
            </a:r>
            <a:r>
              <a:rPr sz="3900" spc="-35" dirty="0"/>
              <a:t>j</a:t>
            </a:r>
            <a:r>
              <a:rPr sz="3900" spc="-145" dirty="0"/>
              <a:t>e</a:t>
            </a:r>
            <a:r>
              <a:rPr sz="3900" spc="-120" dirty="0"/>
              <a:t>c</a:t>
            </a:r>
            <a:r>
              <a:rPr sz="3900" spc="-40" dirty="0"/>
              <a:t>t</a:t>
            </a:r>
            <a:r>
              <a:rPr sz="3900" spc="-190" dirty="0"/>
              <a:t> </a:t>
            </a:r>
            <a:r>
              <a:rPr sz="3900" spc="-340" dirty="0"/>
              <a:t>W</a:t>
            </a:r>
            <a:r>
              <a:rPr sz="3900" spc="-210" dirty="0"/>
              <a:t>o</a:t>
            </a:r>
            <a:r>
              <a:rPr sz="3900" spc="-75" dirty="0"/>
              <a:t>r</a:t>
            </a:r>
            <a:r>
              <a:rPr sz="3900" spc="-10" dirty="0"/>
              <a:t>k</a:t>
            </a:r>
            <a:endParaRPr sz="39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CF3C32-D57C-4158-95C6-95E56D4B4743}"/>
                  </a:ext>
                </a:extLst>
              </p14:cNvPr>
              <p14:cNvContentPartPr/>
              <p14:nvPr/>
            </p14:nvContentPartPr>
            <p14:xfrm>
              <a:off x="1248770" y="60970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CF3C32-D57C-4158-95C6-95E56D4B47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0770" y="501708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1E09CD-ED8E-FC1C-C229-66CF6C0AFCF6}"/>
                  </a:ext>
                </a:extLst>
              </p14:cNvPr>
              <p14:cNvContentPartPr/>
              <p14:nvPr/>
            </p14:nvContentPartPr>
            <p14:xfrm>
              <a:off x="1720730" y="1268508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1E09CD-ED8E-FC1C-C229-66CF6C0AFC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730" y="1160508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BA277C-C8C7-A7B3-B330-07DE37898913}"/>
                  </a:ext>
                </a:extLst>
              </p14:cNvPr>
              <p14:cNvContentPartPr/>
              <p14:nvPr/>
            </p14:nvContentPartPr>
            <p14:xfrm>
              <a:off x="-1376710" y="33430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BA277C-C8C7-A7B3-B330-07DE378989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394350" y="226308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DC0D77C-A272-0C38-F769-84D073B1A7F4}"/>
              </a:ext>
            </a:extLst>
          </p:cNvPr>
          <p:cNvGrpSpPr/>
          <p:nvPr/>
        </p:nvGrpSpPr>
        <p:grpSpPr>
          <a:xfrm>
            <a:off x="1484570" y="1799148"/>
            <a:ext cx="360" cy="360"/>
            <a:chOff x="1484570" y="1799148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A288D0-7AA9-CAFF-0A34-5604363FABC1}"/>
                    </a:ext>
                  </a:extLst>
                </p14:cNvPr>
                <p14:cNvContentPartPr/>
                <p14:nvPr/>
              </p14:nvContentPartPr>
              <p14:xfrm>
                <a:off x="1484570" y="179914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9A288D0-7AA9-CAFF-0A34-5604363FAB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6930" y="1691508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C5D600-2322-B7A2-BC52-AADEB36FBE94}"/>
                    </a:ext>
                  </a:extLst>
                </p14:cNvPr>
                <p14:cNvContentPartPr/>
                <p14:nvPr/>
              </p14:nvContentPartPr>
              <p14:xfrm>
                <a:off x="1484570" y="179914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C5D600-2322-B7A2-BC52-AADEB36FBE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6930" y="1691508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CA40A8-662C-54F9-73DF-1983E7710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3850"/>
              </p:ext>
            </p:extLst>
          </p:nvPr>
        </p:nvGraphicFramePr>
        <p:xfrm>
          <a:off x="838201" y="634180"/>
          <a:ext cx="10311580" cy="1117600"/>
        </p:xfrm>
        <a:graphic>
          <a:graphicData uri="http://schemas.openxmlformats.org/drawingml/2006/table">
            <a:tbl>
              <a:tblPr/>
              <a:tblGrid>
                <a:gridCol w="3599326">
                  <a:extLst>
                    <a:ext uri="{9D8B030D-6E8A-4147-A177-3AD203B41FA5}">
                      <a16:colId xmlns:a16="http://schemas.microsoft.com/office/drawing/2014/main" val="536178004"/>
                    </a:ext>
                  </a:extLst>
                </a:gridCol>
                <a:gridCol w="4280277">
                  <a:extLst>
                    <a:ext uri="{9D8B030D-6E8A-4147-A177-3AD203B41FA5}">
                      <a16:colId xmlns:a16="http://schemas.microsoft.com/office/drawing/2014/main" val="536942948"/>
                    </a:ext>
                  </a:extLst>
                </a:gridCol>
                <a:gridCol w="2431977">
                  <a:extLst>
                    <a:ext uri="{9D8B030D-6E8A-4147-A177-3AD203B41FA5}">
                      <a16:colId xmlns:a16="http://schemas.microsoft.com/office/drawing/2014/main" val="3882522867"/>
                    </a:ext>
                  </a:extLst>
                </a:gridCol>
              </a:tblGrid>
              <a:tr h="242388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b="1" dirty="0">
                          <a:effectLst/>
                        </a:rPr>
                        <a:t>Keyword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b="1" dirty="0">
                          <a:effectLst/>
                        </a:rPr>
                        <a:t>Avg. monthly searches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b="1" dirty="0">
                          <a:effectLst/>
                        </a:rPr>
                        <a:t>Competition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3701"/>
                  </a:ext>
                </a:extLst>
              </a:tr>
              <a:tr h="242388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home policy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50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Low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765305"/>
                  </a:ext>
                </a:extLst>
              </a:tr>
              <a:tr h="316412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online health policy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500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High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177323"/>
                  </a:ext>
                </a:extLst>
              </a:tr>
              <a:tr h="316412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pm life insurance policy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50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Low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51978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367D3D-CADE-24C1-F6CB-58EC6284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50086"/>
              </p:ext>
            </p:extLst>
          </p:nvPr>
        </p:nvGraphicFramePr>
        <p:xfrm>
          <a:off x="838199" y="1928886"/>
          <a:ext cx="10277171" cy="559340"/>
        </p:xfrm>
        <a:graphic>
          <a:graphicData uri="http://schemas.openxmlformats.org/drawingml/2006/table">
            <a:tbl>
              <a:tblPr/>
              <a:tblGrid>
                <a:gridCol w="8088786">
                  <a:extLst>
                    <a:ext uri="{9D8B030D-6E8A-4147-A177-3AD203B41FA5}">
                      <a16:colId xmlns:a16="http://schemas.microsoft.com/office/drawing/2014/main" val="1978183417"/>
                    </a:ext>
                  </a:extLst>
                </a:gridCol>
                <a:gridCol w="91183">
                  <a:extLst>
                    <a:ext uri="{9D8B030D-6E8A-4147-A177-3AD203B41FA5}">
                      <a16:colId xmlns:a16="http://schemas.microsoft.com/office/drawing/2014/main" val="2477452843"/>
                    </a:ext>
                  </a:extLst>
                </a:gridCol>
                <a:gridCol w="182366">
                  <a:extLst>
                    <a:ext uri="{9D8B030D-6E8A-4147-A177-3AD203B41FA5}">
                      <a16:colId xmlns:a16="http://schemas.microsoft.com/office/drawing/2014/main" val="4039495610"/>
                    </a:ext>
                  </a:extLst>
                </a:gridCol>
                <a:gridCol w="267852">
                  <a:extLst>
                    <a:ext uri="{9D8B030D-6E8A-4147-A177-3AD203B41FA5}">
                      <a16:colId xmlns:a16="http://schemas.microsoft.com/office/drawing/2014/main" val="2204590977"/>
                    </a:ext>
                  </a:extLst>
                </a:gridCol>
                <a:gridCol w="1646984">
                  <a:extLst>
                    <a:ext uri="{9D8B030D-6E8A-4147-A177-3AD203B41FA5}">
                      <a16:colId xmlns:a16="http://schemas.microsoft.com/office/drawing/2014/main" val="166333218"/>
                    </a:ext>
                  </a:extLst>
                </a:gridCol>
              </a:tblGrid>
              <a:tr h="218690">
                <a:tc>
                  <a:txBody>
                    <a:bodyPr/>
                    <a:lstStyle/>
                    <a:p>
                      <a:pPr rtl="0" fontAlgn="b"/>
                      <a:r>
                        <a:rPr lang="en-IN" sz="1800" b="1" dirty="0">
                          <a:effectLst/>
                        </a:rPr>
                        <a:t>META TITLE</a:t>
                      </a: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 dirty="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165744"/>
                  </a:ext>
                </a:extLst>
              </a:tr>
              <a:tr h="24925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Explore policies like home policy, Health policy , PM life insurance policy</a:t>
                      </a: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 dirty="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 dirty="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 dirty="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600" dirty="0">
                          <a:effectLst/>
                        </a:rPr>
                        <a:t>72</a:t>
                      </a: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369247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A181CB-7098-81F1-B48F-C849C1746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31812"/>
              </p:ext>
            </p:extLst>
          </p:nvPr>
        </p:nvGraphicFramePr>
        <p:xfrm>
          <a:off x="838198" y="2519372"/>
          <a:ext cx="10515603" cy="1251696"/>
        </p:xfrm>
        <a:graphic>
          <a:graphicData uri="http://schemas.openxmlformats.org/drawingml/2006/table">
            <a:tbl>
              <a:tblPr/>
              <a:tblGrid>
                <a:gridCol w="10210802">
                  <a:extLst>
                    <a:ext uri="{9D8B030D-6E8A-4147-A177-3AD203B41FA5}">
                      <a16:colId xmlns:a16="http://schemas.microsoft.com/office/drawing/2014/main" val="3143257974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1699527115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3625558906"/>
                    </a:ext>
                  </a:extLst>
                </a:gridCol>
                <a:gridCol w="51517">
                  <a:extLst>
                    <a:ext uri="{9D8B030D-6E8A-4147-A177-3AD203B41FA5}">
                      <a16:colId xmlns:a16="http://schemas.microsoft.com/office/drawing/2014/main" val="2649911029"/>
                    </a:ext>
                  </a:extLst>
                </a:gridCol>
                <a:gridCol w="50442">
                  <a:extLst>
                    <a:ext uri="{9D8B030D-6E8A-4147-A177-3AD203B41FA5}">
                      <a16:colId xmlns:a16="http://schemas.microsoft.com/office/drawing/2014/main" val="1339248127"/>
                    </a:ext>
                  </a:extLst>
                </a:gridCol>
                <a:gridCol w="50442">
                  <a:extLst>
                    <a:ext uri="{9D8B030D-6E8A-4147-A177-3AD203B41FA5}">
                      <a16:colId xmlns:a16="http://schemas.microsoft.com/office/drawing/2014/main" val="1549147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IN" sz="1600" b="1" dirty="0">
                          <a:effectLst/>
                        </a:rPr>
                        <a:t>META DESCRIPTION</a:t>
                      </a: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</a:endParaRP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</a:endParaRP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</a:endParaRP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</a:endParaRP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</a:endParaRP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9895707"/>
                  </a:ext>
                </a:extLst>
              </a:tr>
              <a:tr h="47545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Apply new featured policies like Home policy, Health policy &amp; PM life insurance policy at LIC                                                    94    </a:t>
                      </a:r>
                    </a:p>
                    <a:p>
                      <a:pPr rtl="0" fontAlgn="b"/>
                      <a:endParaRPr lang="en-US" sz="1600" dirty="0">
                        <a:effectLst/>
                      </a:endParaRPr>
                    </a:p>
                    <a:p>
                      <a:pPr rtl="0" fontAlgn="b"/>
                      <a:endParaRPr lang="en-US" sz="1600" dirty="0">
                        <a:effectLst/>
                      </a:endParaRPr>
                    </a:p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</a:endParaRP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</a:endParaRP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</a:endParaRP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dirty="0">
                        <a:effectLst/>
                      </a:endParaRP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IN" sz="1600" dirty="0">
                        <a:effectLst/>
                      </a:endParaRPr>
                    </a:p>
                  </a:txBody>
                  <a:tcPr marL="12185" marR="12185" marT="8124" marB="8124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62364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0876BA-95DC-D5CF-143A-E8D31BA6F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402818"/>
              </p:ext>
            </p:extLst>
          </p:nvPr>
        </p:nvGraphicFramePr>
        <p:xfrm>
          <a:off x="838200" y="3630660"/>
          <a:ext cx="10363199" cy="1117601"/>
        </p:xfrm>
        <a:graphic>
          <a:graphicData uri="http://schemas.openxmlformats.org/drawingml/2006/table">
            <a:tbl>
              <a:tblPr/>
              <a:tblGrid>
                <a:gridCol w="4135315">
                  <a:extLst>
                    <a:ext uri="{9D8B030D-6E8A-4147-A177-3AD203B41FA5}">
                      <a16:colId xmlns:a16="http://schemas.microsoft.com/office/drawing/2014/main" val="3811354009"/>
                    </a:ext>
                  </a:extLst>
                </a:gridCol>
                <a:gridCol w="3736731">
                  <a:extLst>
                    <a:ext uri="{9D8B030D-6E8A-4147-A177-3AD203B41FA5}">
                      <a16:colId xmlns:a16="http://schemas.microsoft.com/office/drawing/2014/main" val="506637085"/>
                    </a:ext>
                  </a:extLst>
                </a:gridCol>
                <a:gridCol w="2491153">
                  <a:extLst>
                    <a:ext uri="{9D8B030D-6E8A-4147-A177-3AD203B41FA5}">
                      <a16:colId xmlns:a16="http://schemas.microsoft.com/office/drawing/2014/main" val="3843355858"/>
                    </a:ext>
                  </a:extLst>
                </a:gridCol>
              </a:tblGrid>
              <a:tr h="303814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Keyword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Avg. monthly searches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Competition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772779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health policy premium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50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High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638360"/>
                  </a:ext>
                </a:extLst>
              </a:tr>
              <a:tr h="303814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critical illness premium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50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High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457049"/>
                  </a:ext>
                </a:extLst>
              </a:tr>
              <a:tr h="303814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medical policy premium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500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High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0583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4F53CEA-4AB1-469F-CB2D-A766ECC0A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453451"/>
              </p:ext>
            </p:extLst>
          </p:nvPr>
        </p:nvGraphicFramePr>
        <p:xfrm>
          <a:off x="838201" y="4965410"/>
          <a:ext cx="10363199" cy="600159"/>
        </p:xfrm>
        <a:graphic>
          <a:graphicData uri="http://schemas.openxmlformats.org/drawingml/2006/table">
            <a:tbl>
              <a:tblPr/>
              <a:tblGrid>
                <a:gridCol w="5943599">
                  <a:extLst>
                    <a:ext uri="{9D8B030D-6E8A-4147-A177-3AD203B41FA5}">
                      <a16:colId xmlns:a16="http://schemas.microsoft.com/office/drawing/2014/main" val="2874449280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235966754"/>
                    </a:ext>
                  </a:extLst>
                </a:gridCol>
                <a:gridCol w="978724">
                  <a:extLst>
                    <a:ext uri="{9D8B030D-6E8A-4147-A177-3AD203B41FA5}">
                      <a16:colId xmlns:a16="http://schemas.microsoft.com/office/drawing/2014/main" val="304017199"/>
                    </a:ext>
                  </a:extLst>
                </a:gridCol>
                <a:gridCol w="1682338">
                  <a:extLst>
                    <a:ext uri="{9D8B030D-6E8A-4147-A177-3AD203B41FA5}">
                      <a16:colId xmlns:a16="http://schemas.microsoft.com/office/drawing/2014/main" val="3862492802"/>
                    </a:ext>
                  </a:extLst>
                </a:gridCol>
                <a:gridCol w="1682338">
                  <a:extLst>
                    <a:ext uri="{9D8B030D-6E8A-4147-A177-3AD203B41FA5}">
                      <a16:colId xmlns:a16="http://schemas.microsoft.com/office/drawing/2014/main" val="3571884404"/>
                    </a:ext>
                  </a:extLst>
                </a:gridCol>
              </a:tblGrid>
              <a:tr h="218677">
                <a:tc>
                  <a:txBody>
                    <a:bodyPr/>
                    <a:lstStyle/>
                    <a:p>
                      <a:pPr rtl="0" fontAlgn="b"/>
                      <a:r>
                        <a:rPr lang="en-IN" sz="1700" b="1" dirty="0">
                          <a:effectLst/>
                        </a:rPr>
                        <a:t>META TITLE</a:t>
                      </a: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 dirty="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273748"/>
                  </a:ext>
                </a:extLst>
              </a:tr>
              <a:tr h="312975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Explore premium like health policy ,critical illness , medical policy</a:t>
                      </a: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 dirty="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 dirty="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 dirty="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700" dirty="0">
                          <a:effectLst/>
                        </a:rPr>
                        <a:t>67</a:t>
                      </a: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0073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3F36217-FFA2-A65C-482E-23C69DF47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007033"/>
              </p:ext>
            </p:extLst>
          </p:nvPr>
        </p:nvGraphicFramePr>
        <p:xfrm>
          <a:off x="850487" y="5725454"/>
          <a:ext cx="10363199" cy="629834"/>
        </p:xfrm>
        <a:graphic>
          <a:graphicData uri="http://schemas.openxmlformats.org/drawingml/2006/table">
            <a:tbl>
              <a:tblPr/>
              <a:tblGrid>
                <a:gridCol w="6998113">
                  <a:extLst>
                    <a:ext uri="{9D8B030D-6E8A-4147-A177-3AD203B41FA5}">
                      <a16:colId xmlns:a16="http://schemas.microsoft.com/office/drawing/2014/main" val="1628291940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84189600"/>
                    </a:ext>
                  </a:extLst>
                </a:gridCol>
                <a:gridCol w="70372">
                  <a:extLst>
                    <a:ext uri="{9D8B030D-6E8A-4147-A177-3AD203B41FA5}">
                      <a16:colId xmlns:a16="http://schemas.microsoft.com/office/drawing/2014/main" val="2457580750"/>
                    </a:ext>
                  </a:extLst>
                </a:gridCol>
                <a:gridCol w="1609257">
                  <a:extLst>
                    <a:ext uri="{9D8B030D-6E8A-4147-A177-3AD203B41FA5}">
                      <a16:colId xmlns:a16="http://schemas.microsoft.com/office/drawing/2014/main" val="3184358052"/>
                    </a:ext>
                  </a:extLst>
                </a:gridCol>
                <a:gridCol w="1609257">
                  <a:extLst>
                    <a:ext uri="{9D8B030D-6E8A-4147-A177-3AD203B41FA5}">
                      <a16:colId xmlns:a16="http://schemas.microsoft.com/office/drawing/2014/main" val="3191729080"/>
                    </a:ext>
                  </a:extLst>
                </a:gridCol>
              </a:tblGrid>
              <a:tr h="314917">
                <a:tc>
                  <a:txBody>
                    <a:bodyPr/>
                    <a:lstStyle/>
                    <a:p>
                      <a:pPr rtl="0" fontAlgn="b"/>
                      <a:r>
                        <a:rPr lang="en-IN" sz="1600" b="1" dirty="0">
                          <a:effectLst/>
                        </a:rPr>
                        <a:t>META DESCRIPTION</a:t>
                      </a: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42267"/>
                  </a:ext>
                </a:extLst>
              </a:tr>
              <a:tr h="31491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Check eligibility apply premium like health policy , critical illness , medical policy</a:t>
                      </a: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 dirty="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 dirty="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 dirty="0">
                        <a:effectLst/>
                      </a:endParaRP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600" dirty="0">
                          <a:effectLst/>
                        </a:rPr>
                        <a:t>82</a:t>
                      </a:r>
                    </a:p>
                  </a:txBody>
                  <a:tcPr marL="15443" marR="15443" marT="10295" marB="10295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068023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649A00-E463-5CC7-3B13-59D0F3250602}"/>
              </a:ext>
            </a:extLst>
          </p:cNvPr>
          <p:cNvSpPr txBox="1"/>
          <p:nvPr/>
        </p:nvSpPr>
        <p:spPr>
          <a:xfrm flipH="1">
            <a:off x="762000" y="91808"/>
            <a:ext cx="393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FF0000"/>
                </a:solidFill>
              </a:rPr>
              <a:t>Policy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C0AB9-3DFD-5877-257C-3837EC12CD94}"/>
              </a:ext>
            </a:extLst>
          </p:cNvPr>
          <p:cNvSpPr txBox="1"/>
          <p:nvPr/>
        </p:nvSpPr>
        <p:spPr>
          <a:xfrm flipH="1">
            <a:off x="609600" y="3030852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FF0000"/>
                </a:solidFill>
              </a:rPr>
              <a:t>Premium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99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3BF592-01A3-FB94-78BF-61874F1E4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1614"/>
              </p:ext>
            </p:extLst>
          </p:nvPr>
        </p:nvGraphicFramePr>
        <p:xfrm>
          <a:off x="454740" y="521912"/>
          <a:ext cx="11048999" cy="1371599"/>
        </p:xfrm>
        <a:graphic>
          <a:graphicData uri="http://schemas.openxmlformats.org/drawingml/2006/table">
            <a:tbl>
              <a:tblPr/>
              <a:tblGrid>
                <a:gridCol w="4477200">
                  <a:extLst>
                    <a:ext uri="{9D8B030D-6E8A-4147-A177-3AD203B41FA5}">
                      <a16:colId xmlns:a16="http://schemas.microsoft.com/office/drawing/2014/main" val="2296237344"/>
                    </a:ext>
                  </a:extLst>
                </a:gridCol>
                <a:gridCol w="3953555">
                  <a:extLst>
                    <a:ext uri="{9D8B030D-6E8A-4147-A177-3AD203B41FA5}">
                      <a16:colId xmlns:a16="http://schemas.microsoft.com/office/drawing/2014/main" val="2734560954"/>
                    </a:ext>
                  </a:extLst>
                </a:gridCol>
                <a:gridCol w="2618244">
                  <a:extLst>
                    <a:ext uri="{9D8B030D-6E8A-4147-A177-3AD203B41FA5}">
                      <a16:colId xmlns:a16="http://schemas.microsoft.com/office/drawing/2014/main" val="1910925808"/>
                    </a:ext>
                  </a:extLst>
                </a:gridCol>
              </a:tblGrid>
              <a:tr h="372862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Keyword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Avg. monthly searches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Competition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5846423"/>
                  </a:ext>
                </a:extLst>
              </a:tr>
              <a:tr h="372862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health insurance plans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50000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High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564325"/>
                  </a:ext>
                </a:extLst>
              </a:tr>
              <a:tr h="372862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home insurance plans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500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Low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1927499"/>
                  </a:ext>
                </a:extLst>
              </a:tr>
              <a:tr h="253013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money back plans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500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Low</a:t>
                      </a:r>
                    </a:p>
                  </a:txBody>
                  <a:tcPr marL="15143" marR="15143" marT="10095" marB="1009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80166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030727-F166-A4FF-F62A-075BF57C7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701776"/>
              </p:ext>
            </p:extLst>
          </p:nvPr>
        </p:nvGraphicFramePr>
        <p:xfrm>
          <a:off x="454740" y="1969305"/>
          <a:ext cx="11048999" cy="625385"/>
        </p:xfrm>
        <a:graphic>
          <a:graphicData uri="http://schemas.openxmlformats.org/drawingml/2006/table">
            <a:tbl>
              <a:tblPr/>
              <a:tblGrid>
                <a:gridCol w="7162800">
                  <a:extLst>
                    <a:ext uri="{9D8B030D-6E8A-4147-A177-3AD203B41FA5}">
                      <a16:colId xmlns:a16="http://schemas.microsoft.com/office/drawing/2014/main" val="3806031043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1306327023"/>
                    </a:ext>
                  </a:extLst>
                </a:gridCol>
                <a:gridCol w="181067">
                  <a:extLst>
                    <a:ext uri="{9D8B030D-6E8A-4147-A177-3AD203B41FA5}">
                      <a16:colId xmlns:a16="http://schemas.microsoft.com/office/drawing/2014/main" val="1376925371"/>
                    </a:ext>
                  </a:extLst>
                </a:gridCol>
                <a:gridCol w="1776366">
                  <a:extLst>
                    <a:ext uri="{9D8B030D-6E8A-4147-A177-3AD203B41FA5}">
                      <a16:colId xmlns:a16="http://schemas.microsoft.com/office/drawing/2014/main" val="2572998065"/>
                    </a:ext>
                  </a:extLst>
                </a:gridCol>
                <a:gridCol w="1776366">
                  <a:extLst>
                    <a:ext uri="{9D8B030D-6E8A-4147-A177-3AD203B41FA5}">
                      <a16:colId xmlns:a16="http://schemas.microsoft.com/office/drawing/2014/main" val="921325504"/>
                    </a:ext>
                  </a:extLst>
                </a:gridCol>
              </a:tblGrid>
              <a:tr h="237096">
                <a:tc>
                  <a:txBody>
                    <a:bodyPr/>
                    <a:lstStyle/>
                    <a:p>
                      <a:pPr rtl="0" fontAlgn="b"/>
                      <a:r>
                        <a:rPr lang="en-IN" sz="1700" b="1" dirty="0">
                          <a:effectLst/>
                        </a:rPr>
                        <a:t>META TITLE</a:t>
                      </a: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 dirty="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0671306"/>
                  </a:ext>
                </a:extLst>
              </a:tr>
              <a:tr h="338201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Find the best plans like health insurance , home insurance , money back</a:t>
                      </a: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 dirty="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 dirty="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 dirty="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700" dirty="0">
                          <a:effectLst/>
                        </a:rPr>
                        <a:t>67</a:t>
                      </a: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753917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513A3F-A1C1-0E88-790A-C055895A9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847694"/>
              </p:ext>
            </p:extLst>
          </p:nvPr>
        </p:nvGraphicFramePr>
        <p:xfrm>
          <a:off x="454740" y="2670484"/>
          <a:ext cx="11048998" cy="584993"/>
        </p:xfrm>
        <a:graphic>
          <a:graphicData uri="http://schemas.openxmlformats.org/drawingml/2006/table">
            <a:tbl>
              <a:tblPr/>
              <a:tblGrid>
                <a:gridCol w="7020233">
                  <a:extLst>
                    <a:ext uri="{9D8B030D-6E8A-4147-A177-3AD203B41FA5}">
                      <a16:colId xmlns:a16="http://schemas.microsoft.com/office/drawing/2014/main" val="3903361826"/>
                    </a:ext>
                  </a:extLst>
                </a:gridCol>
                <a:gridCol w="294969">
                  <a:extLst>
                    <a:ext uri="{9D8B030D-6E8A-4147-A177-3AD203B41FA5}">
                      <a16:colId xmlns:a16="http://schemas.microsoft.com/office/drawing/2014/main" val="4167837545"/>
                    </a:ext>
                  </a:extLst>
                </a:gridCol>
                <a:gridCol w="181064">
                  <a:extLst>
                    <a:ext uri="{9D8B030D-6E8A-4147-A177-3AD203B41FA5}">
                      <a16:colId xmlns:a16="http://schemas.microsoft.com/office/drawing/2014/main" val="4257386655"/>
                    </a:ext>
                  </a:extLst>
                </a:gridCol>
                <a:gridCol w="1776366">
                  <a:extLst>
                    <a:ext uri="{9D8B030D-6E8A-4147-A177-3AD203B41FA5}">
                      <a16:colId xmlns:a16="http://schemas.microsoft.com/office/drawing/2014/main" val="3090232604"/>
                    </a:ext>
                  </a:extLst>
                </a:gridCol>
                <a:gridCol w="1776366">
                  <a:extLst>
                    <a:ext uri="{9D8B030D-6E8A-4147-A177-3AD203B41FA5}">
                      <a16:colId xmlns:a16="http://schemas.microsoft.com/office/drawing/2014/main" val="325561562"/>
                    </a:ext>
                  </a:extLst>
                </a:gridCol>
              </a:tblGrid>
              <a:tr h="203819">
                <a:tc>
                  <a:txBody>
                    <a:bodyPr/>
                    <a:lstStyle/>
                    <a:p>
                      <a:pPr rtl="0" fontAlgn="b"/>
                      <a:r>
                        <a:rPr lang="en-IN" sz="1600" b="1" dirty="0">
                          <a:effectLst/>
                        </a:rPr>
                        <a:t>META DESCRIPTION</a:t>
                      </a: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621301"/>
                  </a:ext>
                </a:extLst>
              </a:tr>
              <a:tr h="31854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Apply featured plans like health insurance , home insurance , money back</a:t>
                      </a: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 dirty="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 dirty="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 dirty="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600" dirty="0">
                          <a:effectLst/>
                        </a:rPr>
                        <a:t>68</a:t>
                      </a: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04166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D949EF-E1E6-3DE2-05E9-D0895336F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44239"/>
              </p:ext>
            </p:extLst>
          </p:nvPr>
        </p:nvGraphicFramePr>
        <p:xfrm>
          <a:off x="457199" y="3859834"/>
          <a:ext cx="11046539" cy="1213935"/>
        </p:xfrm>
        <a:graphic>
          <a:graphicData uri="http://schemas.openxmlformats.org/drawingml/2006/table">
            <a:tbl>
              <a:tblPr/>
              <a:tblGrid>
                <a:gridCol w="5522041">
                  <a:extLst>
                    <a:ext uri="{9D8B030D-6E8A-4147-A177-3AD203B41FA5}">
                      <a16:colId xmlns:a16="http://schemas.microsoft.com/office/drawing/2014/main" val="1915276665"/>
                    </a:ext>
                  </a:extLst>
                </a:gridCol>
                <a:gridCol w="3260359">
                  <a:extLst>
                    <a:ext uri="{9D8B030D-6E8A-4147-A177-3AD203B41FA5}">
                      <a16:colId xmlns:a16="http://schemas.microsoft.com/office/drawing/2014/main" val="2083483246"/>
                    </a:ext>
                  </a:extLst>
                </a:gridCol>
                <a:gridCol w="2264139">
                  <a:extLst>
                    <a:ext uri="{9D8B030D-6E8A-4147-A177-3AD203B41FA5}">
                      <a16:colId xmlns:a16="http://schemas.microsoft.com/office/drawing/2014/main" val="1233204189"/>
                    </a:ext>
                  </a:extLst>
                </a:gridCol>
              </a:tblGrid>
              <a:tr h="372978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Keyword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Avg. monthly searches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Competition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268249"/>
                  </a:ext>
                </a:extLst>
              </a:tr>
              <a:tr h="250927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unit linked investment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50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Medium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223709"/>
                  </a:ext>
                </a:extLst>
              </a:tr>
              <a:tr h="369786"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dirty="0">
                          <a:effectLst/>
                        </a:rPr>
                        <a:t>best life insurance policy for investment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50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High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33525"/>
                  </a:ext>
                </a:extLst>
              </a:tr>
              <a:tr h="167688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health insurance plus investment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50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Medium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66623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7AE321-8303-CF10-D98D-65F7153C1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0969"/>
              </p:ext>
            </p:extLst>
          </p:nvPr>
        </p:nvGraphicFramePr>
        <p:xfrm>
          <a:off x="417869" y="5098612"/>
          <a:ext cx="11046539" cy="723900"/>
        </p:xfrm>
        <a:graphic>
          <a:graphicData uri="http://schemas.openxmlformats.org/drawingml/2006/table">
            <a:tbl>
              <a:tblPr/>
              <a:tblGrid>
                <a:gridCol w="6158613">
                  <a:extLst>
                    <a:ext uri="{9D8B030D-6E8A-4147-A177-3AD203B41FA5}">
                      <a16:colId xmlns:a16="http://schemas.microsoft.com/office/drawing/2014/main" val="1628737158"/>
                    </a:ext>
                  </a:extLst>
                </a:gridCol>
                <a:gridCol w="71120">
                  <a:extLst>
                    <a:ext uri="{9D8B030D-6E8A-4147-A177-3AD203B41FA5}">
                      <a16:colId xmlns:a16="http://schemas.microsoft.com/office/drawing/2014/main" val="4065147868"/>
                    </a:ext>
                  </a:extLst>
                </a:gridCol>
                <a:gridCol w="1605602">
                  <a:extLst>
                    <a:ext uri="{9D8B030D-6E8A-4147-A177-3AD203B41FA5}">
                      <a16:colId xmlns:a16="http://schemas.microsoft.com/office/drawing/2014/main" val="2444274286"/>
                    </a:ext>
                  </a:extLst>
                </a:gridCol>
                <a:gridCol w="1605602">
                  <a:extLst>
                    <a:ext uri="{9D8B030D-6E8A-4147-A177-3AD203B41FA5}">
                      <a16:colId xmlns:a16="http://schemas.microsoft.com/office/drawing/2014/main" val="2396563590"/>
                    </a:ext>
                  </a:extLst>
                </a:gridCol>
                <a:gridCol w="1605602">
                  <a:extLst>
                    <a:ext uri="{9D8B030D-6E8A-4147-A177-3AD203B41FA5}">
                      <a16:colId xmlns:a16="http://schemas.microsoft.com/office/drawing/2014/main" val="244426505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META TITEL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734306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Check the investment unit linked , health insurance plus , </a:t>
                      </a:r>
                      <a:r>
                        <a:rPr lang="en-US" dirty="0" err="1">
                          <a:effectLst/>
                        </a:rPr>
                        <a:t>ulip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59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8101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FB1F2F-FD6D-F6C5-98AF-0DC940AA9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140662"/>
              </p:ext>
            </p:extLst>
          </p:nvPr>
        </p:nvGraphicFramePr>
        <p:xfrm>
          <a:off x="444910" y="5822512"/>
          <a:ext cx="11046539" cy="750206"/>
        </p:xfrm>
        <a:graphic>
          <a:graphicData uri="http://schemas.openxmlformats.org/drawingml/2006/table">
            <a:tbl>
              <a:tblPr/>
              <a:tblGrid>
                <a:gridCol w="7693095">
                  <a:extLst>
                    <a:ext uri="{9D8B030D-6E8A-4147-A177-3AD203B41FA5}">
                      <a16:colId xmlns:a16="http://schemas.microsoft.com/office/drawing/2014/main" val="2426698200"/>
                    </a:ext>
                  </a:extLst>
                </a:gridCol>
                <a:gridCol w="71120">
                  <a:extLst>
                    <a:ext uri="{9D8B030D-6E8A-4147-A177-3AD203B41FA5}">
                      <a16:colId xmlns:a16="http://schemas.microsoft.com/office/drawing/2014/main" val="726060440"/>
                    </a:ext>
                  </a:extLst>
                </a:gridCol>
                <a:gridCol w="71120">
                  <a:extLst>
                    <a:ext uri="{9D8B030D-6E8A-4147-A177-3AD203B41FA5}">
                      <a16:colId xmlns:a16="http://schemas.microsoft.com/office/drawing/2014/main" val="2255554823"/>
                    </a:ext>
                  </a:extLst>
                </a:gridCol>
                <a:gridCol w="1605602">
                  <a:extLst>
                    <a:ext uri="{9D8B030D-6E8A-4147-A177-3AD203B41FA5}">
                      <a16:colId xmlns:a16="http://schemas.microsoft.com/office/drawing/2014/main" val="561275051"/>
                    </a:ext>
                  </a:extLst>
                </a:gridCol>
                <a:gridCol w="1605602">
                  <a:extLst>
                    <a:ext uri="{9D8B030D-6E8A-4147-A177-3AD203B41FA5}">
                      <a16:colId xmlns:a16="http://schemas.microsoft.com/office/drawing/2014/main" val="2048961377"/>
                    </a:ext>
                  </a:extLst>
                </a:gridCol>
              </a:tblGrid>
              <a:tr h="388256"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META DESCRIPTION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84458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Apply now for the investment like unit linked , health insurance plus , </a:t>
                      </a:r>
                      <a:r>
                        <a:rPr lang="en-US" dirty="0" err="1">
                          <a:effectLst/>
                        </a:rPr>
                        <a:t>ulip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72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30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7C08307-EEC2-ABE9-B59A-B10C38AEDE40}"/>
              </a:ext>
            </a:extLst>
          </p:cNvPr>
          <p:cNvSpPr txBox="1"/>
          <p:nvPr/>
        </p:nvSpPr>
        <p:spPr>
          <a:xfrm>
            <a:off x="304800" y="3324930"/>
            <a:ext cx="4424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FF0000"/>
                </a:solidFill>
              </a:rPr>
              <a:t>Investment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0C471-C4BB-F76A-F8F2-0914C01D7FA2}"/>
              </a:ext>
            </a:extLst>
          </p:cNvPr>
          <p:cNvSpPr txBox="1"/>
          <p:nvPr/>
        </p:nvSpPr>
        <p:spPr>
          <a:xfrm>
            <a:off x="417870" y="8002"/>
            <a:ext cx="3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FF0000"/>
                </a:solidFill>
              </a:rPr>
              <a:t>Plans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4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A2C643-D86A-EF25-B497-E74A64E8C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236524"/>
              </p:ext>
            </p:extLst>
          </p:nvPr>
        </p:nvGraphicFramePr>
        <p:xfrm>
          <a:off x="381000" y="609600"/>
          <a:ext cx="10972800" cy="1524000"/>
        </p:xfrm>
        <a:graphic>
          <a:graphicData uri="http://schemas.openxmlformats.org/drawingml/2006/table">
            <a:tbl>
              <a:tblPr/>
              <a:tblGrid>
                <a:gridCol w="4614956">
                  <a:extLst>
                    <a:ext uri="{9D8B030D-6E8A-4147-A177-3AD203B41FA5}">
                      <a16:colId xmlns:a16="http://schemas.microsoft.com/office/drawing/2014/main" val="190867601"/>
                    </a:ext>
                  </a:extLst>
                </a:gridCol>
                <a:gridCol w="3903078">
                  <a:extLst>
                    <a:ext uri="{9D8B030D-6E8A-4147-A177-3AD203B41FA5}">
                      <a16:colId xmlns:a16="http://schemas.microsoft.com/office/drawing/2014/main" val="4032024310"/>
                    </a:ext>
                  </a:extLst>
                </a:gridCol>
                <a:gridCol w="2454766">
                  <a:extLst>
                    <a:ext uri="{9D8B030D-6E8A-4147-A177-3AD203B41FA5}">
                      <a16:colId xmlns:a16="http://schemas.microsoft.com/office/drawing/2014/main" val="556174218"/>
                    </a:ext>
                  </a:extLst>
                </a:gridCol>
              </a:tblGrid>
              <a:tr h="453958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Keyword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Avg. monthly searches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b="1" dirty="0">
                          <a:effectLst/>
                        </a:rPr>
                        <a:t>Competition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364007"/>
                  </a:ext>
                </a:extLst>
              </a:tr>
              <a:tr h="308042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life and health coverage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50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Unknown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018541"/>
                  </a:ext>
                </a:extLst>
              </a:tr>
              <a:tr h="453958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property insurance coverage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500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Low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063258"/>
                  </a:ext>
                </a:extLst>
              </a:tr>
              <a:tr h="308042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medical coverage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500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Low</a:t>
                      </a:r>
                    </a:p>
                  </a:txBody>
                  <a:tcPr marL="16593" marR="16593" marT="11062" marB="110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1626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54A8DA-264E-E20A-3D4F-5C61BDCD3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24142"/>
              </p:ext>
            </p:extLst>
          </p:nvPr>
        </p:nvGraphicFramePr>
        <p:xfrm>
          <a:off x="381000" y="2286000"/>
          <a:ext cx="10972801" cy="655952"/>
        </p:xfrm>
        <a:graphic>
          <a:graphicData uri="http://schemas.openxmlformats.org/drawingml/2006/table">
            <a:tbl>
              <a:tblPr/>
              <a:tblGrid>
                <a:gridCol w="6781800">
                  <a:extLst>
                    <a:ext uri="{9D8B030D-6E8A-4147-A177-3AD203B41FA5}">
                      <a16:colId xmlns:a16="http://schemas.microsoft.com/office/drawing/2014/main" val="1679957895"/>
                    </a:ext>
                  </a:extLst>
                </a:gridCol>
                <a:gridCol w="179007">
                  <a:extLst>
                    <a:ext uri="{9D8B030D-6E8A-4147-A177-3AD203B41FA5}">
                      <a16:colId xmlns:a16="http://schemas.microsoft.com/office/drawing/2014/main" val="3955736758"/>
                    </a:ext>
                  </a:extLst>
                </a:gridCol>
                <a:gridCol w="2005997">
                  <a:extLst>
                    <a:ext uri="{9D8B030D-6E8A-4147-A177-3AD203B41FA5}">
                      <a16:colId xmlns:a16="http://schemas.microsoft.com/office/drawing/2014/main" val="886251948"/>
                    </a:ext>
                  </a:extLst>
                </a:gridCol>
                <a:gridCol w="2005997">
                  <a:extLst>
                    <a:ext uri="{9D8B030D-6E8A-4147-A177-3AD203B41FA5}">
                      <a16:colId xmlns:a16="http://schemas.microsoft.com/office/drawing/2014/main" val="701776735"/>
                    </a:ext>
                  </a:extLst>
                </a:gridCol>
              </a:tblGrid>
              <a:tr h="240832">
                <a:tc>
                  <a:txBody>
                    <a:bodyPr/>
                    <a:lstStyle/>
                    <a:p>
                      <a:pPr rtl="0" fontAlgn="b"/>
                      <a:r>
                        <a:rPr lang="en-IN" sz="1700" b="1" dirty="0">
                          <a:effectLst/>
                        </a:rPr>
                        <a:t>META TITLE</a:t>
                      </a: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120389"/>
                  </a:ext>
                </a:extLst>
              </a:tr>
              <a:tr h="368768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Explore coverage like life and health , property insurance , medical</a:t>
                      </a: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700" dirty="0">
                        <a:effectLst/>
                      </a:endParaRP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700" dirty="0">
                          <a:effectLst/>
                        </a:rPr>
                        <a:t>64</a:t>
                      </a:r>
                    </a:p>
                  </a:txBody>
                  <a:tcPr marL="21077" marR="21077" marT="14052" marB="1405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5169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C52DEF-5E0E-4F12-A338-C77A561DE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77961"/>
              </p:ext>
            </p:extLst>
          </p:nvPr>
        </p:nvGraphicFramePr>
        <p:xfrm>
          <a:off x="381000" y="3104113"/>
          <a:ext cx="10972801" cy="623294"/>
        </p:xfrm>
        <a:graphic>
          <a:graphicData uri="http://schemas.openxmlformats.org/drawingml/2006/table">
            <a:tbl>
              <a:tblPr/>
              <a:tblGrid>
                <a:gridCol w="6781800">
                  <a:extLst>
                    <a:ext uri="{9D8B030D-6E8A-4147-A177-3AD203B41FA5}">
                      <a16:colId xmlns:a16="http://schemas.microsoft.com/office/drawing/2014/main" val="58779839"/>
                    </a:ext>
                  </a:extLst>
                </a:gridCol>
                <a:gridCol w="179009">
                  <a:extLst>
                    <a:ext uri="{9D8B030D-6E8A-4147-A177-3AD203B41FA5}">
                      <a16:colId xmlns:a16="http://schemas.microsoft.com/office/drawing/2014/main" val="2542967092"/>
                    </a:ext>
                  </a:extLst>
                </a:gridCol>
                <a:gridCol w="2005996">
                  <a:extLst>
                    <a:ext uri="{9D8B030D-6E8A-4147-A177-3AD203B41FA5}">
                      <a16:colId xmlns:a16="http://schemas.microsoft.com/office/drawing/2014/main" val="4167572356"/>
                    </a:ext>
                  </a:extLst>
                </a:gridCol>
                <a:gridCol w="2005996">
                  <a:extLst>
                    <a:ext uri="{9D8B030D-6E8A-4147-A177-3AD203B41FA5}">
                      <a16:colId xmlns:a16="http://schemas.microsoft.com/office/drawing/2014/main" val="3487105161"/>
                    </a:ext>
                  </a:extLst>
                </a:gridCol>
              </a:tblGrid>
              <a:tr h="217236">
                <a:tc>
                  <a:txBody>
                    <a:bodyPr/>
                    <a:lstStyle/>
                    <a:p>
                      <a:pPr rtl="0" fontAlgn="b"/>
                      <a:r>
                        <a:rPr lang="en-IN" sz="1600" b="1" dirty="0">
                          <a:effectLst/>
                        </a:rPr>
                        <a:t>META DESCRIPTION</a:t>
                      </a: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573076"/>
                  </a:ext>
                </a:extLst>
              </a:tr>
              <a:tr h="356850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Apply now featured coverage like life and health, property insurance , medical</a:t>
                      </a: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 dirty="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300" dirty="0">
                        <a:effectLst/>
                      </a:endParaRP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600" dirty="0">
                          <a:effectLst/>
                        </a:rPr>
                        <a:t>76</a:t>
                      </a:r>
                    </a:p>
                  </a:txBody>
                  <a:tcPr marL="16953" marR="16953" marT="11302" marB="11302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4702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D3E783-26B2-0140-10C0-96D444B5343B}"/>
              </a:ext>
            </a:extLst>
          </p:cNvPr>
          <p:cNvSpPr txBox="1"/>
          <p:nvPr/>
        </p:nvSpPr>
        <p:spPr>
          <a:xfrm>
            <a:off x="381000" y="87868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FF0000"/>
                </a:solidFill>
              </a:rPr>
              <a:t>Coverage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5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248920"/>
            <a:ext cx="597979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5" dirty="0"/>
              <a:t>Part</a:t>
            </a:r>
            <a:r>
              <a:rPr sz="2300" spc="-50" dirty="0"/>
              <a:t> </a:t>
            </a:r>
            <a:r>
              <a:rPr sz="2300" spc="-65" dirty="0"/>
              <a:t>3:</a:t>
            </a:r>
            <a:r>
              <a:rPr sz="2300" spc="-25" dirty="0"/>
              <a:t> </a:t>
            </a:r>
            <a:r>
              <a:rPr sz="2300" spc="-30" dirty="0"/>
              <a:t>Content</a:t>
            </a:r>
            <a:r>
              <a:rPr sz="2300" spc="-45" dirty="0"/>
              <a:t> </a:t>
            </a:r>
            <a:r>
              <a:rPr sz="2300" spc="-25" dirty="0"/>
              <a:t>Ideas</a:t>
            </a:r>
            <a:r>
              <a:rPr sz="2300" spc="-60" dirty="0"/>
              <a:t> </a:t>
            </a:r>
            <a:r>
              <a:rPr sz="2300" spc="-50" dirty="0"/>
              <a:t>and</a:t>
            </a:r>
            <a:r>
              <a:rPr sz="2300" spc="-65" dirty="0"/>
              <a:t> </a:t>
            </a:r>
            <a:r>
              <a:rPr sz="2300" spc="-25" dirty="0"/>
              <a:t>Marketing</a:t>
            </a:r>
            <a:r>
              <a:rPr sz="2300" spc="-90" dirty="0"/>
              <a:t> </a:t>
            </a:r>
            <a:r>
              <a:rPr sz="2300" spc="-35" dirty="0"/>
              <a:t>Strategies</a:t>
            </a:r>
            <a:endParaRPr sz="2300" dirty="0"/>
          </a:p>
        </p:txBody>
      </p:sp>
      <p:sp>
        <p:nvSpPr>
          <p:cNvPr id="3" name="object 3"/>
          <p:cNvSpPr/>
          <p:nvPr/>
        </p:nvSpPr>
        <p:spPr>
          <a:xfrm>
            <a:off x="1854200" y="4584700"/>
            <a:ext cx="2730500" cy="0"/>
          </a:xfrm>
          <a:custGeom>
            <a:avLst/>
            <a:gdLst/>
            <a:ahLst/>
            <a:cxnLst/>
            <a:rect l="l" t="t" r="r" b="b"/>
            <a:pathLst>
              <a:path w="2730500">
                <a:moveTo>
                  <a:pt x="0" y="0"/>
                </a:moveTo>
                <a:lnTo>
                  <a:pt x="2730500" y="0"/>
                </a:lnTo>
              </a:path>
            </a:pathLst>
          </a:custGeom>
          <a:ln w="3175">
            <a:solidFill>
              <a:srgbClr val="0097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873428"/>
            <a:ext cx="5829300" cy="371127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31800" marR="5080" indent="-419100">
              <a:lnSpc>
                <a:spcPts val="2200"/>
              </a:lnSpc>
              <a:spcBef>
                <a:spcPts val="24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30" dirty="0">
                <a:latin typeface="Roboto"/>
                <a:cs typeface="Roboto"/>
              </a:rPr>
              <a:t>Content</a:t>
            </a:r>
            <a:r>
              <a:rPr sz="1900" b="1" spc="-114" dirty="0">
                <a:latin typeface="Roboto"/>
                <a:cs typeface="Roboto"/>
              </a:rPr>
              <a:t> </a:t>
            </a:r>
            <a:r>
              <a:rPr sz="1900" b="1" spc="-10" dirty="0">
                <a:latin typeface="Roboto"/>
                <a:cs typeface="Roboto"/>
              </a:rPr>
              <a:t>Idea</a:t>
            </a:r>
            <a:r>
              <a:rPr sz="1900" b="1" spc="-90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Generation</a:t>
            </a:r>
            <a:r>
              <a:rPr sz="1900" b="1" spc="-35" dirty="0">
                <a:latin typeface="Roboto"/>
                <a:cs typeface="Roboto"/>
              </a:rPr>
              <a:t> </a:t>
            </a:r>
            <a:r>
              <a:rPr sz="1900" b="1" spc="-5" dirty="0">
                <a:latin typeface="Roboto"/>
                <a:cs typeface="Roboto"/>
              </a:rPr>
              <a:t>&amp;</a:t>
            </a:r>
            <a:r>
              <a:rPr sz="1900" b="1" spc="-114" dirty="0">
                <a:latin typeface="Roboto"/>
                <a:cs typeface="Roboto"/>
              </a:rPr>
              <a:t> </a:t>
            </a:r>
            <a:r>
              <a:rPr sz="1900" b="1" spc="-40" dirty="0">
                <a:latin typeface="Roboto"/>
                <a:cs typeface="Roboto"/>
              </a:rPr>
              <a:t>Strategy:</a:t>
            </a:r>
            <a:r>
              <a:rPr sz="1900" b="1" spc="-10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Create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a</a:t>
            </a:r>
            <a:r>
              <a:rPr sz="1900" spc="-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-9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calendar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for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remaining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65" dirty="0">
                <a:latin typeface="Roboto"/>
                <a:cs typeface="Roboto"/>
              </a:rPr>
              <a:t>month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of </a:t>
            </a:r>
            <a:r>
              <a:rPr sz="1900" spc="-45" dirty="0">
                <a:latin typeface="Roboto"/>
                <a:cs typeface="Roboto"/>
              </a:rPr>
              <a:t>July</a:t>
            </a:r>
            <a:r>
              <a:rPr sz="1900" spc="-70" dirty="0">
                <a:latin typeface="Roboto"/>
                <a:cs typeface="Roboto"/>
              </a:rPr>
              <a:t> by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brainstorming </a:t>
            </a:r>
            <a:r>
              <a:rPr sz="1900" spc="-45" dirty="0">
                <a:latin typeface="Roboto"/>
                <a:cs typeface="Roboto"/>
              </a:rPr>
              <a:t>content themes, </a:t>
            </a:r>
            <a:r>
              <a:rPr sz="1900" spc="-40" dirty="0">
                <a:latin typeface="Roboto"/>
                <a:cs typeface="Roboto"/>
              </a:rPr>
              <a:t>exploring </a:t>
            </a:r>
            <a:r>
              <a:rPr sz="1900" spc="-50" dirty="0">
                <a:latin typeface="Roboto"/>
                <a:cs typeface="Roboto"/>
              </a:rPr>
              <a:t>various </a:t>
            </a:r>
            <a:r>
              <a:rPr sz="1900" spc="-35" dirty="0">
                <a:latin typeface="Roboto"/>
                <a:cs typeface="Roboto"/>
              </a:rPr>
              <a:t>formats like </a:t>
            </a:r>
            <a:r>
              <a:rPr sz="1900" spc="-40" dirty="0">
                <a:latin typeface="Roboto"/>
                <a:cs typeface="Roboto"/>
              </a:rPr>
              <a:t>blog </a:t>
            </a:r>
            <a:r>
              <a:rPr sz="1900" spc="-35" dirty="0">
                <a:latin typeface="Roboto"/>
                <a:cs typeface="Roboto"/>
              </a:rPr>
              <a:t>posts, </a:t>
            </a:r>
            <a:r>
              <a:rPr sz="1900" spc="-45" dirty="0">
                <a:latin typeface="Roboto"/>
                <a:cs typeface="Roboto"/>
              </a:rPr>
              <a:t>videos, </a:t>
            </a:r>
            <a:r>
              <a:rPr sz="1900" spc="-40" dirty="0">
                <a:latin typeface="Roboto"/>
                <a:cs typeface="Roboto"/>
              </a:rPr>
              <a:t>infographics, 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podcasts, </a:t>
            </a:r>
            <a:r>
              <a:rPr sz="1900" spc="-45" dirty="0">
                <a:latin typeface="Roboto"/>
                <a:cs typeface="Roboto"/>
              </a:rPr>
              <a:t>and interactive quizzes, and </a:t>
            </a:r>
            <a:r>
              <a:rPr sz="1900" spc="-40" dirty="0">
                <a:latin typeface="Roboto"/>
                <a:cs typeface="Roboto"/>
              </a:rPr>
              <a:t>scheduling </a:t>
            </a:r>
            <a:r>
              <a:rPr sz="1900" spc="-45" dirty="0">
                <a:latin typeface="Roboto"/>
                <a:cs typeface="Roboto"/>
              </a:rPr>
              <a:t>publication </a:t>
            </a:r>
            <a:r>
              <a:rPr sz="1900" spc="-40" dirty="0">
                <a:latin typeface="Roboto"/>
                <a:cs typeface="Roboto"/>
              </a:rPr>
              <a:t>dates </a:t>
            </a:r>
            <a:r>
              <a:rPr sz="1900" spc="-55" dirty="0">
                <a:latin typeface="Roboto"/>
                <a:cs typeface="Roboto"/>
              </a:rPr>
              <a:t>mainly </a:t>
            </a:r>
            <a:r>
              <a:rPr sz="1900" spc="-60" dirty="0">
                <a:latin typeface="Roboto"/>
                <a:cs typeface="Roboto"/>
              </a:rPr>
              <a:t>on </a:t>
            </a:r>
            <a:r>
              <a:rPr sz="1900" spc="-35" dirty="0">
                <a:latin typeface="Roboto"/>
                <a:cs typeface="Roboto"/>
              </a:rPr>
              <a:t>Facebook </a:t>
            </a:r>
            <a:r>
              <a:rPr sz="1900" spc="-5" dirty="0">
                <a:latin typeface="Roboto"/>
                <a:cs typeface="Roboto"/>
              </a:rPr>
              <a:t>&amp; </a:t>
            </a:r>
            <a:r>
              <a:rPr sz="190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Instagram.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Roboto"/>
              <a:cs typeface="Roboto"/>
            </a:endParaRPr>
          </a:p>
          <a:p>
            <a:pPr marL="431800">
              <a:lnSpc>
                <a:spcPct val="100000"/>
              </a:lnSpc>
              <a:spcBef>
                <a:spcPts val="5"/>
              </a:spcBef>
            </a:pPr>
            <a:r>
              <a:rPr sz="1900" spc="-35" dirty="0">
                <a:latin typeface="Roboto"/>
                <a:cs typeface="Roboto"/>
              </a:rPr>
              <a:t>And</a:t>
            </a:r>
            <a:r>
              <a:rPr sz="1900" spc="-45" dirty="0">
                <a:latin typeface="Roboto"/>
                <a:cs typeface="Roboto"/>
              </a:rPr>
              <a:t> include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2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strategy, </a:t>
            </a:r>
            <a:r>
              <a:rPr sz="1900" spc="-45" dirty="0">
                <a:latin typeface="Roboto"/>
                <a:cs typeface="Roboto"/>
              </a:rPr>
              <a:t>aim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idea</a:t>
            </a:r>
            <a:r>
              <a:rPr sz="1900" spc="-11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behind </a:t>
            </a:r>
            <a:r>
              <a:rPr sz="1900" spc="-45" dirty="0">
                <a:latin typeface="Roboto"/>
                <a:cs typeface="Roboto"/>
              </a:rPr>
              <a:t>these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posts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 </a:t>
            </a:r>
            <a:r>
              <a:rPr sz="1900" spc="-50" dirty="0">
                <a:latin typeface="Roboto"/>
                <a:cs typeface="Roboto"/>
              </a:rPr>
              <a:t>story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200" dirty="0">
              <a:latin typeface="Roboto"/>
              <a:cs typeface="Roboto"/>
            </a:endParaRPr>
          </a:p>
          <a:p>
            <a:pPr marL="1041400">
              <a:lnSpc>
                <a:spcPct val="100000"/>
              </a:lnSpc>
              <a:spcBef>
                <a:spcPts val="1680"/>
              </a:spcBef>
            </a:pPr>
            <a:r>
              <a:rPr sz="1900" spc="-45" dirty="0">
                <a:solidFill>
                  <a:srgbClr val="0097A6"/>
                </a:solidFill>
                <a:latin typeface="Roboto"/>
                <a:cs typeface="Roboto"/>
              </a:rPr>
              <a:t>Content</a:t>
            </a:r>
            <a:r>
              <a:rPr sz="1900" spc="5" dirty="0">
                <a:solidFill>
                  <a:srgbClr val="0097A6"/>
                </a:solidFill>
                <a:latin typeface="Roboto"/>
                <a:cs typeface="Roboto"/>
              </a:rPr>
              <a:t> </a:t>
            </a:r>
            <a:r>
              <a:rPr sz="1900" spc="-35" dirty="0">
                <a:solidFill>
                  <a:srgbClr val="0097A6"/>
                </a:solidFill>
                <a:latin typeface="Roboto"/>
                <a:cs typeface="Roboto"/>
              </a:rPr>
              <a:t>Calendar</a:t>
            </a:r>
            <a:r>
              <a:rPr sz="1900" spc="-114" dirty="0">
                <a:solidFill>
                  <a:srgbClr val="0097A6"/>
                </a:solidFill>
                <a:latin typeface="Roboto"/>
                <a:cs typeface="Roboto"/>
              </a:rPr>
              <a:t> </a:t>
            </a:r>
            <a:r>
              <a:rPr sz="1900" spc="-40" dirty="0">
                <a:solidFill>
                  <a:srgbClr val="0097A6"/>
                </a:solidFill>
                <a:latin typeface="Roboto"/>
                <a:cs typeface="Roboto"/>
              </a:rPr>
              <a:t>Example</a:t>
            </a:r>
            <a:r>
              <a:rPr sz="1900" spc="20" dirty="0">
                <a:solidFill>
                  <a:srgbClr val="0097A6"/>
                </a:solidFill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(Try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creating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a</a:t>
            </a:r>
            <a:r>
              <a:rPr sz="1900" spc="-10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table</a:t>
            </a:r>
            <a:r>
              <a:rPr sz="1900" spc="2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for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month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25" dirty="0">
                <a:latin typeface="Roboto"/>
                <a:cs typeface="Roboto"/>
              </a:rPr>
              <a:t>of</a:t>
            </a:r>
            <a:r>
              <a:rPr sz="1900" spc="-13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July)</a:t>
            </a:r>
            <a:endParaRPr sz="1900" dirty="0">
              <a:latin typeface="Roboto"/>
              <a:cs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7B695-9F88-73C4-4CE1-6D6DF3061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94" b="28225"/>
          <a:stretch/>
        </p:blipFill>
        <p:spPr>
          <a:xfrm>
            <a:off x="6400800" y="781010"/>
            <a:ext cx="5257800" cy="61163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206275"/>
            <a:ext cx="597979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5" dirty="0"/>
              <a:t>Part</a:t>
            </a:r>
            <a:r>
              <a:rPr sz="2300" spc="-50" dirty="0"/>
              <a:t> </a:t>
            </a:r>
            <a:r>
              <a:rPr sz="2300" spc="-65" dirty="0"/>
              <a:t>3:</a:t>
            </a:r>
            <a:r>
              <a:rPr sz="2300" spc="-25" dirty="0"/>
              <a:t> </a:t>
            </a:r>
            <a:r>
              <a:rPr sz="2300" spc="-30" dirty="0"/>
              <a:t>Content</a:t>
            </a:r>
            <a:r>
              <a:rPr sz="2300" spc="-45" dirty="0"/>
              <a:t> </a:t>
            </a:r>
            <a:r>
              <a:rPr sz="2300" spc="-25" dirty="0"/>
              <a:t>Ideas</a:t>
            </a:r>
            <a:r>
              <a:rPr sz="2300" spc="-60" dirty="0"/>
              <a:t> </a:t>
            </a:r>
            <a:r>
              <a:rPr sz="2300" spc="-50" dirty="0"/>
              <a:t>and</a:t>
            </a:r>
            <a:r>
              <a:rPr sz="2300" spc="-65" dirty="0"/>
              <a:t> </a:t>
            </a:r>
            <a:r>
              <a:rPr sz="2300" spc="-25" dirty="0"/>
              <a:t>Marketing</a:t>
            </a:r>
            <a:r>
              <a:rPr sz="2300" spc="-90" dirty="0"/>
              <a:t> </a:t>
            </a:r>
            <a:r>
              <a:rPr sz="2300" spc="-35" dirty="0"/>
              <a:t>Strategies</a:t>
            </a:r>
            <a:endParaRPr sz="2300" dirty="0"/>
          </a:p>
        </p:txBody>
      </p:sp>
      <p:sp>
        <p:nvSpPr>
          <p:cNvPr id="3" name="object 3"/>
          <p:cNvSpPr txBox="1"/>
          <p:nvPr/>
        </p:nvSpPr>
        <p:spPr>
          <a:xfrm>
            <a:off x="818535" y="669703"/>
            <a:ext cx="962469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31800" marR="5080" indent="-419100">
              <a:lnSpc>
                <a:spcPts val="2200"/>
              </a:lnSpc>
              <a:spcBef>
                <a:spcPts val="24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spc="-35" dirty="0">
                <a:latin typeface="Roboto"/>
                <a:cs typeface="Roboto"/>
              </a:rPr>
              <a:t>Reflect</a:t>
            </a:r>
            <a:r>
              <a:rPr sz="1900" spc="15" dirty="0">
                <a:latin typeface="Roboto"/>
                <a:cs typeface="Roboto"/>
              </a:rPr>
              <a:t> </a:t>
            </a:r>
            <a:r>
              <a:rPr sz="1900" spc="-60" dirty="0">
                <a:latin typeface="Roboto"/>
                <a:cs typeface="Roboto"/>
              </a:rPr>
              <a:t>on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-8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ideas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marketing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strategies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process, </a:t>
            </a:r>
            <a:r>
              <a:rPr sz="1900" spc="-55" dirty="0">
                <a:latin typeface="Roboto"/>
                <a:cs typeface="Roboto"/>
              </a:rPr>
              <a:t>discussing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challenges </a:t>
            </a:r>
            <a:r>
              <a:rPr sz="1900" spc="-4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encountered </a:t>
            </a:r>
            <a:r>
              <a:rPr sz="1900" spc="-15" dirty="0">
                <a:latin typeface="Roboto"/>
                <a:cs typeface="Roboto"/>
              </a:rPr>
              <a:t>and</a:t>
            </a:r>
            <a:r>
              <a:rPr sz="1900" spc="-14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lessons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learned.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F1F06-5CE9-C25A-F30B-562E006B957D}"/>
              </a:ext>
            </a:extLst>
          </p:cNvPr>
          <p:cNvSpPr txBox="1"/>
          <p:nvPr/>
        </p:nvSpPr>
        <p:spPr>
          <a:xfrm>
            <a:off x="838200" y="1698195"/>
            <a:ext cx="10891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DATE: 21</a:t>
            </a:r>
            <a:r>
              <a:rPr lang="en-US" baseline="30000" dirty="0"/>
              <a:t>st</a:t>
            </a:r>
            <a:r>
              <a:rPr lang="en-US" dirty="0"/>
              <a:t> august 2023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D3544-54FC-F6BE-3F53-3C5A1FB4EC92}"/>
              </a:ext>
            </a:extLst>
          </p:cNvPr>
          <p:cNvSpPr txBox="1"/>
          <p:nvPr/>
        </p:nvSpPr>
        <p:spPr>
          <a:xfrm>
            <a:off x="838200" y="3269318"/>
            <a:ext cx="6169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DATE: 22 august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37A90-055C-F3F1-05B8-8AFFFEECD3CF}"/>
              </a:ext>
            </a:extLst>
          </p:cNvPr>
          <p:cNvSpPr txBox="1"/>
          <p:nvPr/>
        </p:nvSpPr>
        <p:spPr>
          <a:xfrm>
            <a:off x="816077" y="4911805"/>
            <a:ext cx="627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DATE: 23 august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C215D-4B37-DCD2-F91F-D05FE3DC41B4}"/>
              </a:ext>
            </a:extLst>
          </p:cNvPr>
          <p:cNvSpPr txBox="1"/>
          <p:nvPr/>
        </p:nvSpPr>
        <p:spPr>
          <a:xfrm>
            <a:off x="838200" y="2050028"/>
            <a:ext cx="769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offer life insurance policies that provide financial security to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94CF9-A6A3-DC4E-D8BB-6EDDFBAEB71B}"/>
              </a:ext>
            </a:extLst>
          </p:cNvPr>
          <p:cNvSpPr txBox="1"/>
          <p:nvPr/>
        </p:nvSpPr>
        <p:spPr>
          <a:xfrm>
            <a:off x="921774" y="2351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policyholders and their families.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D51FF-0D5F-EB07-DC14-75EACADA954E}"/>
              </a:ext>
            </a:extLst>
          </p:cNvPr>
          <p:cNvSpPr txBox="1"/>
          <p:nvPr/>
        </p:nvSpPr>
        <p:spPr>
          <a:xfrm>
            <a:off x="3962400" y="23385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policyholders and their families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2E3883-F726-518A-2F48-835D14EDD7D1}"/>
              </a:ext>
            </a:extLst>
          </p:cNvPr>
          <p:cNvSpPr txBox="1"/>
          <p:nvPr/>
        </p:nvSpPr>
        <p:spPr>
          <a:xfrm>
            <a:off x="911942" y="26876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are protected against various risks.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F6884-E3BD-E3DA-62AC-E2553A7906E7}"/>
              </a:ext>
            </a:extLst>
          </p:cNvPr>
          <p:cNvSpPr txBox="1"/>
          <p:nvPr/>
        </p:nvSpPr>
        <p:spPr>
          <a:xfrm>
            <a:off x="818535" y="3567020"/>
            <a:ext cx="6199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Awareness on Life insurance policy.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768738-4A80-D6A7-9624-F0253EAE75D7}"/>
              </a:ext>
            </a:extLst>
          </p:cNvPr>
          <p:cNvSpPr txBox="1"/>
          <p:nvPr/>
        </p:nvSpPr>
        <p:spPr>
          <a:xfrm>
            <a:off x="816077" y="5213899"/>
            <a:ext cx="627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create awareness on fake calls 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4BA73-216A-AC08-6BCF-BB5125DF50F4}"/>
              </a:ext>
            </a:extLst>
          </p:cNvPr>
          <p:cNvSpPr txBox="1"/>
          <p:nvPr/>
        </p:nvSpPr>
        <p:spPr>
          <a:xfrm>
            <a:off x="829596" y="5487641"/>
            <a:ext cx="6284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create a meme on fake calls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0D61-5209-597C-1203-9BDB79DBFFBA}"/>
              </a:ext>
            </a:extLst>
          </p:cNvPr>
          <p:cNvSpPr txBox="1"/>
          <p:nvPr/>
        </p:nvSpPr>
        <p:spPr>
          <a:xfrm>
            <a:off x="838200" y="3818612"/>
            <a:ext cx="6169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Information about life insurance corporation of India.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D3723-10ED-DFC2-C99C-D5D44B48B3DB}"/>
              </a:ext>
            </a:extLst>
          </p:cNvPr>
          <p:cNvSpPr txBox="1"/>
          <p:nvPr/>
        </p:nvSpPr>
        <p:spPr>
          <a:xfrm>
            <a:off x="887361" y="4127747"/>
            <a:ext cx="6199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video </a:t>
            </a:r>
            <a:r>
              <a:rPr lang="en-US" dirty="0" err="1"/>
              <a:t>visualise</a:t>
            </a:r>
            <a:r>
              <a:rPr lang="en-US" dirty="0"/>
              <a:t> the Importance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8B4DC-33B3-4D4F-72AE-724C4650FF4A}"/>
              </a:ext>
            </a:extLst>
          </p:cNvPr>
          <p:cNvSpPr txBox="1"/>
          <p:nvPr/>
        </p:nvSpPr>
        <p:spPr>
          <a:xfrm>
            <a:off x="4343400" y="4103085"/>
            <a:ext cx="2770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of Life insurance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5F97C-E056-D82D-ECC7-D93DF9C1D4AC}"/>
              </a:ext>
            </a:extLst>
          </p:cNvPr>
          <p:cNvSpPr txBox="1"/>
          <p:nvPr/>
        </p:nvSpPr>
        <p:spPr>
          <a:xfrm>
            <a:off x="816077" y="4387770"/>
            <a:ext cx="6284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Corporation of India.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418705-C21C-9C66-B4D9-D2CE549F1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44" y="3190171"/>
            <a:ext cx="3821756" cy="1600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910CFC-BB27-76D8-1291-304C9CA0E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095" y="1124051"/>
            <a:ext cx="4352925" cy="19201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3E3A221-6CF1-8ED0-C2B1-C69BAB86A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99" y="4931424"/>
            <a:ext cx="3962401" cy="17341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0DEA1A-55B4-7D4E-102C-8A94ADF685D8}"/>
              </a:ext>
            </a:extLst>
          </p:cNvPr>
          <p:cNvSpPr txBox="1"/>
          <p:nvPr/>
        </p:nvSpPr>
        <p:spPr>
          <a:xfrm>
            <a:off x="1066800" y="914400"/>
            <a:ext cx="95250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Creating content ideas and devising effective marketing strategies is a dynamic process that involves continuous learning and adaptation. Throughout this journey, several challenges and valuable lessons</a:t>
            </a:r>
          </a:p>
          <a:p>
            <a:r>
              <a:rPr lang="en-US" dirty="0"/>
              <a:t>can be encountered.</a:t>
            </a:r>
          </a:p>
          <a:p>
            <a:r>
              <a:rPr lang="en-US" b="1" dirty="0"/>
              <a:t>1.Understanding the Audience: </a:t>
            </a:r>
            <a:r>
              <a:rPr lang="en-US" dirty="0"/>
              <a:t>One of the primary challenges is comprehending the target audience’s preferences, needs, and pain points.</a:t>
            </a:r>
          </a:p>
          <a:p>
            <a:r>
              <a:rPr lang="en-US" b="1" dirty="0"/>
              <a:t>2. Generating Unique Ideas: </a:t>
            </a:r>
            <a:r>
              <a:rPr lang="en-US" dirty="0"/>
              <a:t>Coming up with fresh and innovative content ideas can be difficult, especially in saturated markets.                                                                                                                                                                                                </a:t>
            </a:r>
            <a:r>
              <a:rPr lang="en-US" b="1" dirty="0"/>
              <a:t>3.</a:t>
            </a:r>
            <a:r>
              <a:rPr lang="en-US" dirty="0"/>
              <a:t> </a:t>
            </a:r>
            <a:r>
              <a:rPr lang="en-US" b="1" dirty="0"/>
              <a:t>Consistency and Quality: </a:t>
            </a:r>
            <a:r>
              <a:rPr lang="en-US" dirty="0"/>
              <a:t>Maintaining a consistent flow of high-quality content can be demanding. Setting up an editorial calendar and adhering to a content creation schedule helps in maintaining quality and meeting deadlines.</a:t>
            </a:r>
          </a:p>
          <a:p>
            <a:r>
              <a:rPr lang="en-US" b="1" dirty="0"/>
              <a:t>4.</a:t>
            </a:r>
            <a:r>
              <a:rPr lang="en-US" dirty="0"/>
              <a:t> </a:t>
            </a:r>
            <a:r>
              <a:rPr lang="en-US" b="1" dirty="0"/>
              <a:t>Content Promotion: </a:t>
            </a:r>
            <a:r>
              <a:rPr lang="en-US" dirty="0"/>
              <a:t>Even the best content may not gain traction without proper promotion. Crafting effective marketing strategies to reach the target audience across various channels is crucial for success.                                       </a:t>
            </a:r>
          </a:p>
          <a:p>
            <a:r>
              <a:rPr lang="en-US" b="1" dirty="0"/>
              <a:t>5. Collaboration: </a:t>
            </a:r>
            <a:r>
              <a:rPr lang="en-US" dirty="0"/>
              <a:t>Collaborating with influencers or other brands can amplify the reach of content and strengthen marketing efforts. </a:t>
            </a:r>
          </a:p>
          <a:p>
            <a:r>
              <a:rPr lang="en-US" dirty="0"/>
              <a:t>The content ideas and marketing strategies process is an iterative and learning-oriented journey.</a:t>
            </a:r>
          </a:p>
        </p:txBody>
      </p:sp>
    </p:spTree>
    <p:extLst>
      <p:ext uri="{BB962C8B-B14F-4D97-AF65-F5344CB8AC3E}">
        <p14:creationId xmlns:p14="http://schemas.microsoft.com/office/powerpoint/2010/main" val="2155240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6600" y="1943100"/>
            <a:ext cx="10666095" cy="310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40"/>
              </a:lnSpc>
              <a:spcBef>
                <a:spcPts val="100"/>
              </a:spcBef>
            </a:pPr>
            <a:r>
              <a:rPr sz="1900" b="1" spc="-15" dirty="0">
                <a:latin typeface="Roboto"/>
                <a:cs typeface="Roboto"/>
              </a:rPr>
              <a:t>P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-85" dirty="0">
                <a:latin typeface="Roboto"/>
                <a:cs typeface="Roboto"/>
              </a:rPr>
              <a:t>s</a:t>
            </a:r>
            <a:r>
              <a:rPr sz="1900" b="1" spc="-20" dirty="0">
                <a:latin typeface="Roboto"/>
                <a:cs typeface="Roboto"/>
              </a:rPr>
              <a:t>t </a:t>
            </a:r>
            <a:r>
              <a:rPr sz="1900" b="1" spc="-10" dirty="0">
                <a:latin typeface="Roboto"/>
                <a:cs typeface="Roboto"/>
              </a:rPr>
              <a:t>C</a:t>
            </a:r>
            <a:r>
              <a:rPr sz="1900" b="1" spc="-70" dirty="0">
                <a:latin typeface="Roboto"/>
                <a:cs typeface="Roboto"/>
              </a:rPr>
              <a:t>r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25" dirty="0">
                <a:latin typeface="Roboto"/>
                <a:cs typeface="Roboto"/>
              </a:rPr>
              <a:t>a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75" dirty="0">
                <a:latin typeface="Roboto"/>
                <a:cs typeface="Roboto"/>
              </a:rPr>
              <a:t>on</a:t>
            </a:r>
            <a:r>
              <a:rPr sz="1900" b="1" spc="-5" dirty="0">
                <a:latin typeface="Roboto"/>
                <a:cs typeface="Roboto"/>
              </a:rPr>
              <a:t>:</a:t>
            </a:r>
            <a:endParaRPr sz="1900" dirty="0">
              <a:latin typeface="Roboto"/>
              <a:cs typeface="Roboto"/>
            </a:endParaRPr>
          </a:p>
          <a:p>
            <a:pPr marL="622300" marR="5080" indent="-419100">
              <a:lnSpc>
                <a:spcPts val="2200"/>
              </a:lnSpc>
              <a:spcBef>
                <a:spcPts val="100"/>
              </a:spcBef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sz="1900" b="1" spc="-35" dirty="0">
                <a:latin typeface="Roboto"/>
                <a:cs typeface="Roboto"/>
              </a:rPr>
              <a:t>Select</a:t>
            </a:r>
            <a:r>
              <a:rPr sz="1900" b="1" spc="-15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Content</a:t>
            </a:r>
            <a:r>
              <a:rPr sz="1900" b="1" spc="-114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Categories:</a:t>
            </a:r>
            <a:r>
              <a:rPr sz="1900" b="1" spc="-10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Identify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three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different</a:t>
            </a:r>
            <a:r>
              <a:rPr sz="1900" spc="1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-9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formats</a:t>
            </a:r>
            <a:r>
              <a:rPr sz="1900" spc="-45" dirty="0">
                <a:latin typeface="Roboto"/>
                <a:cs typeface="Roboto"/>
              </a:rPr>
              <a:t> relevant</a:t>
            </a:r>
            <a:r>
              <a:rPr sz="1900" spc="-9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chosen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topic</a:t>
            </a:r>
            <a:r>
              <a:rPr sz="1900" spc="-60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or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60" dirty="0">
                <a:latin typeface="Roboto"/>
                <a:cs typeface="Roboto"/>
              </a:rPr>
              <a:t>industry.</a:t>
            </a:r>
            <a:r>
              <a:rPr sz="1900" spc="-6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Research</a:t>
            </a:r>
            <a:r>
              <a:rPr sz="1900" spc="-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Brainstorm: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60" dirty="0">
                <a:latin typeface="Roboto"/>
                <a:cs typeface="Roboto"/>
              </a:rPr>
              <a:t>Research</a:t>
            </a:r>
            <a:r>
              <a:rPr sz="1900" spc="-1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trending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topics,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65" dirty="0">
                <a:latin typeface="Roboto"/>
                <a:cs typeface="Roboto"/>
              </a:rPr>
              <a:t>industry </a:t>
            </a:r>
            <a:r>
              <a:rPr sz="1900" spc="-45" dirty="0">
                <a:latin typeface="Roboto"/>
                <a:cs typeface="Roboto"/>
              </a:rPr>
              <a:t>news,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or</a:t>
            </a:r>
            <a:r>
              <a:rPr sz="1900" spc="-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audience</a:t>
            </a:r>
            <a:r>
              <a:rPr sz="1900" spc="3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interests </a:t>
            </a:r>
            <a:r>
              <a:rPr sz="1900" spc="-45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within </a:t>
            </a:r>
            <a:r>
              <a:rPr sz="1900" spc="-20" dirty="0">
                <a:latin typeface="Roboto"/>
                <a:cs typeface="Roboto"/>
              </a:rPr>
              <a:t>each </a:t>
            </a:r>
            <a:r>
              <a:rPr sz="1900" spc="-45" dirty="0">
                <a:latin typeface="Roboto"/>
                <a:cs typeface="Roboto"/>
              </a:rPr>
              <a:t>category. </a:t>
            </a:r>
            <a:r>
              <a:rPr sz="1900" spc="-50" dirty="0">
                <a:latin typeface="Roboto"/>
                <a:cs typeface="Roboto"/>
              </a:rPr>
              <a:t>Brainstorm </a:t>
            </a:r>
            <a:r>
              <a:rPr sz="1900" spc="-25" dirty="0">
                <a:latin typeface="Roboto"/>
                <a:cs typeface="Roboto"/>
              </a:rPr>
              <a:t>ideas </a:t>
            </a:r>
            <a:r>
              <a:rPr sz="1900" spc="-45" dirty="0">
                <a:latin typeface="Roboto"/>
                <a:cs typeface="Roboto"/>
              </a:rPr>
              <a:t>for </a:t>
            </a:r>
            <a:r>
              <a:rPr sz="1900" spc="-40" dirty="0">
                <a:latin typeface="Roboto"/>
                <a:cs typeface="Roboto"/>
              </a:rPr>
              <a:t>social </a:t>
            </a:r>
            <a:r>
              <a:rPr sz="1900" spc="-30" dirty="0">
                <a:latin typeface="Roboto"/>
                <a:cs typeface="Roboto"/>
              </a:rPr>
              <a:t>media </a:t>
            </a:r>
            <a:r>
              <a:rPr sz="1900" spc="-45" dirty="0">
                <a:latin typeface="Roboto"/>
                <a:cs typeface="Roboto"/>
              </a:rPr>
              <a:t>posts </a:t>
            </a:r>
            <a:r>
              <a:rPr sz="1900" spc="-50" dirty="0">
                <a:latin typeface="Roboto"/>
                <a:cs typeface="Roboto"/>
              </a:rPr>
              <a:t>that </a:t>
            </a:r>
            <a:r>
              <a:rPr sz="1900" spc="-45" dirty="0">
                <a:latin typeface="Roboto"/>
                <a:cs typeface="Roboto"/>
              </a:rPr>
              <a:t>align </a:t>
            </a:r>
            <a:r>
              <a:rPr sz="1900" spc="-50" dirty="0">
                <a:latin typeface="Roboto"/>
                <a:cs typeface="Roboto"/>
              </a:rPr>
              <a:t>with </a:t>
            </a:r>
            <a:r>
              <a:rPr sz="1900" spc="-45" dirty="0">
                <a:latin typeface="Roboto"/>
                <a:cs typeface="Roboto"/>
              </a:rPr>
              <a:t>each category. Do 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note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that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1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format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has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be</a:t>
            </a:r>
            <a:r>
              <a:rPr sz="1900" spc="2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video</a:t>
            </a:r>
            <a:r>
              <a:rPr sz="1900" spc="-6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 </a:t>
            </a:r>
            <a:r>
              <a:rPr sz="1900" spc="-40" dirty="0">
                <a:latin typeface="Roboto"/>
                <a:cs typeface="Roboto"/>
              </a:rPr>
              <a:t>additionally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3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stories/status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are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</a:t>
            </a:r>
            <a:r>
              <a:rPr sz="1900" spc="-6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be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created.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spc="-55" dirty="0">
                <a:latin typeface="Roboto"/>
                <a:cs typeface="Roboto"/>
              </a:rPr>
              <a:t>F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65" dirty="0">
                <a:latin typeface="Roboto"/>
                <a:cs typeface="Roboto"/>
              </a:rPr>
              <a:t>m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20" dirty="0">
                <a:latin typeface="Roboto"/>
                <a:cs typeface="Roboto"/>
              </a:rPr>
              <a:t>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1</a:t>
            </a:r>
            <a:r>
              <a:rPr lang="en-IN" sz="1900" spc="-5" dirty="0">
                <a:latin typeface="Roboto"/>
                <a:cs typeface="Roboto"/>
              </a:rPr>
              <a:t>:Blog article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spc="-55" dirty="0">
                <a:latin typeface="Roboto"/>
                <a:cs typeface="Roboto"/>
              </a:rPr>
              <a:t>F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65" dirty="0">
                <a:latin typeface="Roboto"/>
                <a:cs typeface="Roboto"/>
              </a:rPr>
              <a:t>m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20" dirty="0">
                <a:latin typeface="Roboto"/>
                <a:cs typeface="Roboto"/>
              </a:rPr>
              <a:t>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2</a:t>
            </a:r>
            <a:r>
              <a:rPr lang="en-IN" sz="1900" spc="-5" dirty="0">
                <a:latin typeface="Roboto"/>
                <a:cs typeface="Roboto"/>
              </a:rPr>
              <a:t>:Video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900" spc="-55" dirty="0">
                <a:latin typeface="Roboto"/>
                <a:cs typeface="Roboto"/>
              </a:rPr>
              <a:t>F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65" dirty="0">
                <a:latin typeface="Roboto"/>
                <a:cs typeface="Roboto"/>
              </a:rPr>
              <a:t>m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20" dirty="0">
                <a:latin typeface="Roboto"/>
                <a:cs typeface="Roboto"/>
              </a:rPr>
              <a:t>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3</a:t>
            </a:r>
            <a:r>
              <a:rPr lang="en-IN" sz="1900" spc="-5" dirty="0">
                <a:latin typeface="Roboto"/>
                <a:cs typeface="Roboto"/>
              </a:rPr>
              <a:t>:Creative</a:t>
            </a:r>
            <a:endParaRPr sz="19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3700"/>
            <a:ext cx="10820400" cy="66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0" y="1618261"/>
            <a:ext cx="10666095" cy="1205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2000" b="1" spc="-5" dirty="0">
                <a:latin typeface="Roboto"/>
                <a:cs typeface="Roboto"/>
              </a:rPr>
              <a:t>Aim:</a:t>
            </a:r>
          </a:p>
          <a:p>
            <a:pPr marL="12700">
              <a:lnSpc>
                <a:spcPct val="100000"/>
              </a:lnSpc>
            </a:pPr>
            <a:r>
              <a:rPr lang="en-IN" sz="2000" b="1" spc="-5" dirty="0">
                <a:latin typeface="Roboto"/>
                <a:cs typeface="Roboto"/>
              </a:rPr>
              <a:t>Date:</a:t>
            </a:r>
            <a:r>
              <a:rPr lang="en-IN" spc="-5" dirty="0">
                <a:latin typeface="Roboto"/>
                <a:cs typeface="Roboto"/>
              </a:rPr>
              <a:t>21-08-2023</a:t>
            </a:r>
            <a:endParaRPr lang="en-IN" sz="2000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2000" b="1" spc="-5" dirty="0">
                <a:latin typeface="Roboto"/>
                <a:cs typeface="Roboto"/>
              </a:rPr>
              <a:t>Idea: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A84D7-CD32-6A46-2A70-3904D769222A}"/>
              </a:ext>
            </a:extLst>
          </p:cNvPr>
          <p:cNvSpPr txBox="1"/>
          <p:nvPr/>
        </p:nvSpPr>
        <p:spPr>
          <a:xfrm>
            <a:off x="1828800" y="11912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Format 1:Blog Article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3ADDF-632C-F6E6-A6B2-1E993F541754}"/>
              </a:ext>
            </a:extLst>
          </p:cNvPr>
          <p:cNvSpPr txBox="1"/>
          <p:nvPr/>
        </p:nvSpPr>
        <p:spPr>
          <a:xfrm>
            <a:off x="1600200" y="1851659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offer life insurance policies that provide financial security to policyholders and their families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85016-6C75-2D7C-5B40-149993CC3949}"/>
              </a:ext>
            </a:extLst>
          </p:cNvPr>
          <p:cNvSpPr txBox="1"/>
          <p:nvPr/>
        </p:nvSpPr>
        <p:spPr>
          <a:xfrm>
            <a:off x="1600200" y="2475914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policyholders and their families  are protected against various risks.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E824B-033F-6249-383D-1E163DA416AE}"/>
              </a:ext>
            </a:extLst>
          </p:cNvPr>
          <p:cNvSpPr txBox="1"/>
          <p:nvPr/>
        </p:nvSpPr>
        <p:spPr>
          <a:xfrm>
            <a:off x="1015181" y="292502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Topic</a:t>
            </a:r>
            <a:r>
              <a:rPr lang="en-IN" b="1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1F6CE-79F8-E322-5321-546F5F62EEC5}"/>
              </a:ext>
            </a:extLst>
          </p:cNvPr>
          <p:cNvSpPr txBox="1"/>
          <p:nvPr/>
        </p:nvSpPr>
        <p:spPr>
          <a:xfrm>
            <a:off x="1047134" y="3250721"/>
            <a:ext cx="111448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1: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Market Research and Analysis</a:t>
            </a:r>
          </a:p>
          <a:p>
            <a:r>
              <a:rPr lang="en-US" dirty="0"/>
              <a:t>LIC conducts extensive market research and analysis to understand the evolving needs and preferences of potential customers.</a:t>
            </a:r>
          </a:p>
          <a:p>
            <a:r>
              <a:rPr lang="en-US" dirty="0"/>
              <a:t>The research involves studying demographic trends, economic conditions, and changes in the insurance industry to identify market demands and gaps.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89374E-67CC-ABB2-4A4A-E785939D3F8F}"/>
              </a:ext>
            </a:extLst>
          </p:cNvPr>
          <p:cNvSpPr txBox="1"/>
          <p:nvPr/>
        </p:nvSpPr>
        <p:spPr>
          <a:xfrm>
            <a:off x="1066800" y="4742797"/>
            <a:ext cx="10685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2: </a:t>
            </a:r>
            <a:r>
              <a:rPr lang="en-US" b="1" dirty="0">
                <a:solidFill>
                  <a:srgbClr val="C00000"/>
                </a:solidFill>
              </a:rPr>
              <a:t>Product Development</a:t>
            </a:r>
          </a:p>
          <a:p>
            <a:r>
              <a:rPr lang="en-US" dirty="0"/>
              <a:t>Based on the market research findings, LIC's product development team designs a diverse range of life insurance policies to cater to different customer segments.</a:t>
            </a:r>
          </a:p>
          <a:p>
            <a:r>
              <a:rPr lang="en-US" dirty="0"/>
              <a:t>The team creates policies with varying coverage options, benefits, premium structures, and policy terms.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9729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DB6B51-10EB-38CE-3A33-8EA9F0210CE6}"/>
              </a:ext>
            </a:extLst>
          </p:cNvPr>
          <p:cNvSpPr txBox="1"/>
          <p:nvPr/>
        </p:nvSpPr>
        <p:spPr>
          <a:xfrm>
            <a:off x="381000" y="152400"/>
            <a:ext cx="1150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3</a:t>
            </a:r>
            <a:r>
              <a:rPr lang="en-US" b="1" dirty="0">
                <a:solidFill>
                  <a:srgbClr val="C00000"/>
                </a:solidFill>
              </a:rPr>
              <a:t>: Affordability Assessment</a:t>
            </a:r>
          </a:p>
          <a:p>
            <a:r>
              <a:rPr lang="en-US" dirty="0"/>
              <a:t>LIC ensures that the life insurance policies are affordable for a wide range of income groups.</a:t>
            </a:r>
          </a:p>
          <a:p>
            <a:r>
              <a:rPr lang="en-US" dirty="0"/>
              <a:t>The company calculates premiums based on actuarial analysis to strike a balance between providing adequate coverage and keeping the policies accessible.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103F6-52AC-AE4F-2937-1F0DDAC0BA49}"/>
              </a:ext>
            </a:extLst>
          </p:cNvPr>
          <p:cNvSpPr txBox="1"/>
          <p:nvPr/>
        </p:nvSpPr>
        <p:spPr>
          <a:xfrm>
            <a:off x="381000" y="1387935"/>
            <a:ext cx="11506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4: </a:t>
            </a:r>
            <a:r>
              <a:rPr lang="en-US" b="1" dirty="0">
                <a:solidFill>
                  <a:srgbClr val="C00000"/>
                </a:solidFill>
              </a:rPr>
              <a:t>Customization Options</a:t>
            </a:r>
          </a:p>
          <a:p>
            <a:r>
              <a:rPr lang="en-US" dirty="0"/>
              <a:t>Recognizing that individual financial requirements differ, LIC allows policyholders to customize their insurance plans.</a:t>
            </a:r>
          </a:p>
          <a:p>
            <a:r>
              <a:rPr lang="en-US" dirty="0"/>
              <a:t>Policyholders can choose the coverage amount, policy term, and additional riders (optional benefits) to tailor the policy to their specific needs.</a:t>
            </a:r>
          </a:p>
          <a:p>
            <a:endParaRPr lang="en-US" dirty="0"/>
          </a:p>
          <a:p>
            <a:r>
              <a:rPr lang="en-US" dirty="0"/>
              <a:t>Step 5: </a:t>
            </a:r>
            <a:r>
              <a:rPr lang="en-US" b="1" dirty="0">
                <a:solidFill>
                  <a:srgbClr val="C00000"/>
                </a:solidFill>
              </a:rPr>
              <a:t>Agent Network</a:t>
            </a:r>
          </a:p>
          <a:p>
            <a:r>
              <a:rPr lang="en-US" dirty="0"/>
              <a:t>LIC maintains a dedicated team of agents who serve as intermediaries between the company and potential policyholders.</a:t>
            </a:r>
          </a:p>
          <a:p>
            <a:r>
              <a:rPr lang="en-US" dirty="0"/>
              <a:t>Agents undergo comprehensive training to understand the policies thoroughly and provide appropriate guidance to customers.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103D4-8356-4387-C701-9AB71DFDB7B9}"/>
              </a:ext>
            </a:extLst>
          </p:cNvPr>
          <p:cNvSpPr txBox="1"/>
          <p:nvPr/>
        </p:nvSpPr>
        <p:spPr>
          <a:xfrm>
            <a:off x="403122" y="4008464"/>
            <a:ext cx="116364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6: </a:t>
            </a:r>
            <a:r>
              <a:rPr lang="en-US" b="1" dirty="0">
                <a:solidFill>
                  <a:srgbClr val="C00000"/>
                </a:solidFill>
              </a:rPr>
              <a:t>Customer Education and Awareness</a:t>
            </a:r>
          </a:p>
          <a:p>
            <a:r>
              <a:rPr lang="en-US" dirty="0"/>
              <a:t>LIC conducts awareness campaigns and financial literacy programs to educate the public about the importance of life insurance and financial planning.</a:t>
            </a:r>
          </a:p>
          <a:p>
            <a:r>
              <a:rPr lang="en-US" dirty="0"/>
              <a:t>These initiatives help individuals make informed decisions about their insurance needs.</a:t>
            </a:r>
          </a:p>
          <a:p>
            <a:endParaRPr lang="en-US" dirty="0"/>
          </a:p>
          <a:p>
            <a:r>
              <a:rPr lang="en-US" dirty="0"/>
              <a:t>Step 7: </a:t>
            </a:r>
            <a:r>
              <a:rPr lang="en-US" b="1" dirty="0">
                <a:solidFill>
                  <a:srgbClr val="C00000"/>
                </a:solidFill>
              </a:rPr>
              <a:t>Customer Engagement</a:t>
            </a:r>
          </a:p>
          <a:p>
            <a:r>
              <a:rPr lang="en-US" dirty="0"/>
              <a:t>LIC interacts with potential customers through various channels, such as physical branches, online portals, and customer service centers.</a:t>
            </a:r>
          </a:p>
          <a:p>
            <a:r>
              <a:rPr lang="en-US" dirty="0"/>
              <a:t>This engagement process helps understand customers' requirements better and assists them in choosing the most suitable policy.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1147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2060" y="1447800"/>
            <a:ext cx="10666095" cy="2405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900" b="1" spc="-55" dirty="0">
                <a:latin typeface="Roboto"/>
                <a:cs typeface="Roboto"/>
              </a:rPr>
              <a:t>F</a:t>
            </a:r>
            <a:r>
              <a:rPr sz="1900" b="1" spc="15" dirty="0">
                <a:latin typeface="Roboto"/>
                <a:cs typeface="Roboto"/>
              </a:rPr>
              <a:t>o</a:t>
            </a:r>
            <a:r>
              <a:rPr sz="1900" b="1" spc="-70" dirty="0">
                <a:latin typeface="Roboto"/>
                <a:cs typeface="Roboto"/>
              </a:rPr>
              <a:t>r</a:t>
            </a:r>
            <a:r>
              <a:rPr sz="1900" b="1" spc="-65" dirty="0">
                <a:latin typeface="Roboto"/>
                <a:cs typeface="Roboto"/>
              </a:rPr>
              <a:t>m</a:t>
            </a:r>
            <a:r>
              <a:rPr sz="1900" b="1" spc="-50" dirty="0">
                <a:latin typeface="Roboto"/>
                <a:cs typeface="Roboto"/>
              </a:rPr>
              <a:t>a</a:t>
            </a:r>
            <a:r>
              <a:rPr sz="1900" b="1" spc="-20" dirty="0">
                <a:latin typeface="Roboto"/>
                <a:cs typeface="Roboto"/>
              </a:rPr>
              <a:t>t</a:t>
            </a:r>
            <a:r>
              <a:rPr sz="1900" b="1" spc="-95" dirty="0">
                <a:latin typeface="Roboto"/>
                <a:cs typeface="Roboto"/>
              </a:rPr>
              <a:t> </a:t>
            </a:r>
            <a:r>
              <a:rPr lang="en-IN" sz="1900" b="1" spc="-5" dirty="0">
                <a:latin typeface="Roboto"/>
                <a:cs typeface="Roboto"/>
              </a:rPr>
              <a:t>2:Video</a:t>
            </a:r>
          </a:p>
          <a:p>
            <a:pPr marL="12700">
              <a:lnSpc>
                <a:spcPct val="100000"/>
              </a:lnSpc>
            </a:pPr>
            <a:endParaRPr lang="en-IN" sz="1900" b="1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Aim: </a:t>
            </a:r>
            <a:r>
              <a:rPr lang="en-IN" sz="1600" spc="-5" dirty="0">
                <a:latin typeface="Roboto"/>
                <a:cs typeface="Roboto"/>
              </a:rPr>
              <a:t>To Awareness on Life insurance </a:t>
            </a:r>
            <a:r>
              <a:rPr lang="en-IN" spc="-5" dirty="0">
                <a:latin typeface="Roboto"/>
                <a:cs typeface="Roboto"/>
              </a:rPr>
              <a:t>policy</a:t>
            </a:r>
            <a:endParaRPr lang="en-IN" sz="1900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Date: </a:t>
            </a:r>
            <a:r>
              <a:rPr lang="en-IN" sz="1600" spc="-5" dirty="0">
                <a:latin typeface="Roboto"/>
                <a:cs typeface="Roboto"/>
              </a:rPr>
              <a:t>22-08-2023</a:t>
            </a:r>
            <a:endParaRPr lang="en-IN" sz="1900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Idea: </a:t>
            </a:r>
            <a:r>
              <a:rPr lang="en-IN" spc="-5" dirty="0">
                <a:latin typeface="Roboto"/>
                <a:cs typeface="Roboto"/>
              </a:rPr>
              <a:t>Information about life insurance corporation of India</a:t>
            </a:r>
          </a:p>
          <a:p>
            <a:pPr marL="12700">
              <a:lnSpc>
                <a:spcPct val="100000"/>
              </a:lnSpc>
            </a:pPr>
            <a:endParaRPr lang="en-IN" sz="1900" b="1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Topic: </a:t>
            </a:r>
            <a:r>
              <a:rPr lang="en-IN" spc="-5" dirty="0">
                <a:latin typeface="Roboto"/>
                <a:cs typeface="Roboto"/>
              </a:rPr>
              <a:t>This video visualised the Importance of Life insurance Corporation of India</a:t>
            </a:r>
            <a:endParaRPr lang="en-IN" sz="1900" spc="-5" dirty="0">
              <a:latin typeface="Roboto"/>
              <a:cs typeface="Roboto"/>
            </a:endParaRPr>
          </a:p>
        </p:txBody>
      </p:sp>
      <p:pic>
        <p:nvPicPr>
          <p:cNvPr id="4" name="WhatsApp Video 2023-07-31 at 11.47.09 AM">
            <a:hlinkClick r:id="" action="ppaction://media"/>
            <a:extLst>
              <a:ext uri="{FF2B5EF4-FFF2-40B4-BE49-F238E27FC236}">
                <a16:creationId xmlns:a16="http://schemas.microsoft.com/office/drawing/2014/main" id="{55DC7A1C-3E53-62C5-34C4-6E3D4402A3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600" y="3853587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76200"/>
            <a:ext cx="9104630" cy="873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0" marR="5080" indent="-3848100">
              <a:lnSpc>
                <a:spcPct val="116700"/>
              </a:lnSpc>
              <a:spcBef>
                <a:spcPts val="100"/>
              </a:spcBef>
            </a:pPr>
            <a:r>
              <a:rPr sz="2500" spc="10" dirty="0"/>
              <a:t>Part </a:t>
            </a:r>
            <a:r>
              <a:rPr sz="2500" spc="-20" dirty="0"/>
              <a:t>1: </a:t>
            </a:r>
            <a:r>
              <a:rPr sz="2500" spc="-10" dirty="0"/>
              <a:t>Brand </a:t>
            </a:r>
            <a:r>
              <a:rPr sz="2500" spc="-35" dirty="0"/>
              <a:t>study, </a:t>
            </a:r>
            <a:r>
              <a:rPr sz="2500" dirty="0"/>
              <a:t>Competitor </a:t>
            </a:r>
            <a:r>
              <a:rPr sz="2500" spc="-10" dirty="0"/>
              <a:t>Analysis </a:t>
            </a:r>
            <a:r>
              <a:rPr sz="2500" spc="-5" dirty="0"/>
              <a:t>&amp; Buyer’s/Audience’s </a:t>
            </a:r>
            <a:r>
              <a:rPr sz="2500" spc="-610" dirty="0"/>
              <a:t> </a:t>
            </a:r>
            <a:r>
              <a:rPr sz="2500" spc="10" dirty="0"/>
              <a:t>Persona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1130300" y="1416468"/>
            <a:ext cx="9104630" cy="11798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22300" marR="5080" indent="-419100">
              <a:lnSpc>
                <a:spcPts val="2200"/>
              </a:lnSpc>
              <a:spcBef>
                <a:spcPts val="240"/>
              </a:spcBef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lang="en-US" sz="1900" b="1" spc="-25" dirty="0">
                <a:latin typeface="Roboto"/>
                <a:cs typeface="Roboto"/>
              </a:rPr>
              <a:t>Research</a:t>
            </a:r>
            <a:r>
              <a:rPr lang="en-US" sz="1900" b="1" spc="-135" dirty="0">
                <a:latin typeface="Roboto"/>
                <a:cs typeface="Roboto"/>
              </a:rPr>
              <a:t> </a:t>
            </a:r>
            <a:r>
              <a:rPr lang="en-US" sz="1900" b="1" spc="-40" dirty="0">
                <a:latin typeface="Roboto"/>
                <a:cs typeface="Roboto"/>
              </a:rPr>
              <a:t>Brand</a:t>
            </a:r>
            <a:r>
              <a:rPr lang="en-US" sz="1900" b="1" spc="-35" dirty="0">
                <a:latin typeface="Roboto"/>
                <a:cs typeface="Roboto"/>
              </a:rPr>
              <a:t> </a:t>
            </a:r>
            <a:r>
              <a:rPr lang="en-US" sz="1900" b="1" spc="-40" dirty="0">
                <a:latin typeface="Roboto"/>
                <a:cs typeface="Roboto"/>
              </a:rPr>
              <a:t>Identity:</a:t>
            </a:r>
            <a:r>
              <a:rPr lang="en-US" sz="1900" b="1" dirty="0">
                <a:latin typeface="Roboto"/>
                <a:cs typeface="Roboto"/>
              </a:rPr>
              <a:t> </a:t>
            </a:r>
            <a:r>
              <a:rPr lang="en-US" sz="1900" spc="-70" dirty="0">
                <a:latin typeface="Roboto"/>
                <a:cs typeface="Roboto"/>
              </a:rPr>
              <a:t>Study </a:t>
            </a:r>
            <a:r>
              <a:rPr lang="en-US" sz="1900" spc="-40" dirty="0">
                <a:latin typeface="Roboto"/>
                <a:cs typeface="Roboto"/>
              </a:rPr>
              <a:t>the</a:t>
            </a:r>
            <a:r>
              <a:rPr lang="en-US" sz="1900" spc="-70" dirty="0">
                <a:latin typeface="Roboto"/>
                <a:cs typeface="Roboto"/>
              </a:rPr>
              <a:t> </a:t>
            </a:r>
            <a:r>
              <a:rPr lang="en-US" sz="1900" spc="-60" dirty="0">
                <a:latin typeface="Roboto"/>
                <a:cs typeface="Roboto"/>
              </a:rPr>
              <a:t>brand's</a:t>
            </a:r>
            <a:r>
              <a:rPr lang="en-US" sz="1900" spc="-45" dirty="0">
                <a:latin typeface="Roboto"/>
                <a:cs typeface="Roboto"/>
              </a:rPr>
              <a:t> </a:t>
            </a:r>
            <a:r>
              <a:rPr lang="en-US" sz="1900" spc="-50" dirty="0">
                <a:latin typeface="Roboto"/>
                <a:cs typeface="Roboto"/>
              </a:rPr>
              <a:t>mission,</a:t>
            </a:r>
            <a:r>
              <a:rPr lang="en-US" sz="1900" spc="-40" dirty="0">
                <a:latin typeface="Roboto"/>
                <a:cs typeface="Roboto"/>
              </a:rPr>
              <a:t> values,</a:t>
            </a:r>
            <a:r>
              <a:rPr lang="en-US" sz="1900" spc="-45" dirty="0">
                <a:latin typeface="Roboto"/>
                <a:cs typeface="Roboto"/>
              </a:rPr>
              <a:t> </a:t>
            </a:r>
            <a:r>
              <a:rPr lang="en-US" sz="1900" spc="-55" dirty="0">
                <a:latin typeface="Roboto"/>
                <a:cs typeface="Roboto"/>
              </a:rPr>
              <a:t>vision,</a:t>
            </a:r>
            <a:r>
              <a:rPr lang="en-US" sz="1900" spc="-40" dirty="0">
                <a:latin typeface="Roboto"/>
                <a:cs typeface="Roboto"/>
              </a:rPr>
              <a:t> </a:t>
            </a:r>
            <a:r>
              <a:rPr lang="en-US" sz="1900" spc="-45" dirty="0">
                <a:latin typeface="Roboto"/>
                <a:cs typeface="Roboto"/>
              </a:rPr>
              <a:t>and</a:t>
            </a:r>
            <a:r>
              <a:rPr lang="en-US" sz="1900" spc="-35" dirty="0">
                <a:latin typeface="Roboto"/>
                <a:cs typeface="Roboto"/>
              </a:rPr>
              <a:t> </a:t>
            </a:r>
            <a:r>
              <a:rPr lang="en-US" sz="1900" spc="-50" dirty="0">
                <a:latin typeface="Roboto"/>
                <a:cs typeface="Roboto"/>
              </a:rPr>
              <a:t>unique</a:t>
            </a:r>
            <a:r>
              <a:rPr lang="en-US" sz="1900" spc="30" dirty="0">
                <a:latin typeface="Roboto"/>
                <a:cs typeface="Roboto"/>
              </a:rPr>
              <a:t> </a:t>
            </a:r>
            <a:r>
              <a:rPr lang="en-US" sz="1900" spc="-50" dirty="0">
                <a:latin typeface="Roboto"/>
                <a:cs typeface="Roboto"/>
              </a:rPr>
              <a:t>selling </a:t>
            </a:r>
            <a:r>
              <a:rPr lang="en-US" sz="1900" spc="-455" dirty="0">
                <a:latin typeface="Roboto"/>
                <a:cs typeface="Roboto"/>
              </a:rPr>
              <a:t> </a:t>
            </a:r>
            <a:r>
              <a:rPr lang="en-US" sz="1900" spc="-40" dirty="0">
                <a:latin typeface="Roboto"/>
                <a:cs typeface="Roboto"/>
              </a:rPr>
              <a:t>propositions</a:t>
            </a:r>
            <a:r>
              <a:rPr lang="en-US" sz="1900" spc="-160" dirty="0">
                <a:latin typeface="Roboto"/>
                <a:cs typeface="Roboto"/>
              </a:rPr>
              <a:t> </a:t>
            </a:r>
            <a:r>
              <a:rPr lang="en-US" sz="1900" spc="-35" dirty="0">
                <a:latin typeface="Roboto"/>
                <a:cs typeface="Roboto"/>
              </a:rPr>
              <a:t>(USPs).</a:t>
            </a:r>
            <a:endParaRPr lang="en-US" sz="19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900" b="1" dirty="0">
                <a:latin typeface="Roboto"/>
                <a:cs typeface="Roboto"/>
              </a:rPr>
              <a:t>Brand Colors: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900" dirty="0">
                <a:latin typeface="Roboto"/>
                <a:cs typeface="Roboto"/>
              </a:rPr>
              <a:t>Blue , yellow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0971" y="5339428"/>
            <a:ext cx="5384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10" dirty="0">
                <a:latin typeface="Roboto"/>
                <a:cs typeface="Roboto"/>
              </a:rPr>
              <a:t>U</a:t>
            </a:r>
            <a:r>
              <a:rPr sz="1900" b="1" spc="-80" dirty="0">
                <a:latin typeface="Roboto"/>
                <a:cs typeface="Roboto"/>
              </a:rPr>
              <a:t>S</a:t>
            </a:r>
            <a:r>
              <a:rPr sz="1900" b="1" spc="-15" dirty="0">
                <a:latin typeface="Roboto"/>
                <a:cs typeface="Roboto"/>
              </a:rPr>
              <a:t>P</a:t>
            </a:r>
            <a:r>
              <a:rPr sz="1900" b="1" spc="-5" dirty="0">
                <a:latin typeface="Roboto"/>
                <a:cs typeface="Roboto"/>
              </a:rPr>
              <a:t>:</a:t>
            </a:r>
            <a:endParaRPr sz="1900" dirty="0">
              <a:latin typeface="Roboto"/>
              <a:cs typeface="Robot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A2F28-3EDB-78DB-01EE-7B102FDBF163}"/>
              </a:ext>
            </a:extLst>
          </p:cNvPr>
          <p:cNvGrpSpPr/>
          <p:nvPr/>
        </p:nvGrpSpPr>
        <p:grpSpPr>
          <a:xfrm>
            <a:off x="4355570" y="1976268"/>
            <a:ext cx="360" cy="360"/>
            <a:chOff x="4355570" y="1976268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C858443-E945-457A-7F43-3028655AF7D4}"/>
                    </a:ext>
                  </a:extLst>
                </p14:cNvPr>
                <p14:cNvContentPartPr/>
                <p14:nvPr/>
              </p14:nvContentPartPr>
              <p14:xfrm>
                <a:off x="4355570" y="1976268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C858443-E945-457A-7F43-3028655AF7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37570" y="1868268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F4F2D5-7CC7-411A-8E80-C7FC7A77B40F}"/>
                    </a:ext>
                  </a:extLst>
                </p14:cNvPr>
                <p14:cNvContentPartPr/>
                <p14:nvPr/>
              </p14:nvContentPartPr>
              <p14:xfrm>
                <a:off x="4355570" y="197626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F4F2D5-7CC7-411A-8E80-C7FC7A77B4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37570" y="1868268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E62A53-4686-FB17-ACBD-4799590A41BD}"/>
              </a:ext>
            </a:extLst>
          </p:cNvPr>
          <p:cNvSpPr txBox="1"/>
          <p:nvPr/>
        </p:nvSpPr>
        <p:spPr>
          <a:xfrm>
            <a:off x="1295400" y="1066801"/>
            <a:ext cx="784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COMPANY/TOPIC for project</a:t>
            </a:r>
            <a:r>
              <a:rPr lang="en-US" dirty="0"/>
              <a:t>: Life Insurance Corporation of India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9090E-E385-52E3-234E-345AC05CF66B}"/>
              </a:ext>
            </a:extLst>
          </p:cNvPr>
          <p:cNvSpPr txBox="1"/>
          <p:nvPr/>
        </p:nvSpPr>
        <p:spPr>
          <a:xfrm>
            <a:off x="990600" y="4320499"/>
            <a:ext cx="7848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Mission/Values: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43487-EDB8-9D8B-F657-58BF440A32B6}"/>
              </a:ext>
            </a:extLst>
          </p:cNvPr>
          <p:cNvSpPr txBox="1"/>
          <p:nvPr/>
        </p:nvSpPr>
        <p:spPr>
          <a:xfrm>
            <a:off x="990600" y="2516763"/>
            <a:ext cx="815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Logo: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86C9F8-F87B-BE3E-A16C-4DFF3D8DF8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23" t="23858" r="12934" b="25258"/>
          <a:stretch/>
        </p:blipFill>
        <p:spPr>
          <a:xfrm>
            <a:off x="1415845" y="2846242"/>
            <a:ext cx="2939725" cy="14154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B29F47C-F61A-01B9-BBD6-40472A65EED7}"/>
              </a:ext>
            </a:extLst>
          </p:cNvPr>
          <p:cNvSpPr txBox="1"/>
          <p:nvPr/>
        </p:nvSpPr>
        <p:spPr>
          <a:xfrm>
            <a:off x="1531148" y="5324354"/>
            <a:ext cx="10455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LIC (Life Insurance Corporation of India) is its status as a state-owned insurance provider with an extensive and trusted presence in the Indian market, offering financial security and stability to millions of policyholders.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B48D1B-16B9-AADE-0DEE-40422357B86A}"/>
              </a:ext>
            </a:extLst>
          </p:cNvPr>
          <p:cNvSpPr txBox="1"/>
          <p:nvPr/>
        </p:nvSpPr>
        <p:spPr>
          <a:xfrm>
            <a:off x="2743199" y="4320499"/>
            <a:ext cx="80312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mission of LIC (Life Insurance Corporation of India) is to provide financial security and protection to individuals and promote economic growth through life insurance and related products.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952" y="1371600"/>
            <a:ext cx="10666095" cy="23288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900" b="1" spc="-55" dirty="0">
                <a:latin typeface="Roboto"/>
                <a:cs typeface="Roboto"/>
              </a:rPr>
              <a:t>F</a:t>
            </a:r>
            <a:r>
              <a:rPr sz="1900" b="1" spc="15" dirty="0">
                <a:latin typeface="Roboto"/>
                <a:cs typeface="Roboto"/>
              </a:rPr>
              <a:t>o</a:t>
            </a:r>
            <a:r>
              <a:rPr sz="1900" b="1" spc="-70" dirty="0">
                <a:latin typeface="Roboto"/>
                <a:cs typeface="Roboto"/>
              </a:rPr>
              <a:t>r</a:t>
            </a:r>
            <a:r>
              <a:rPr sz="1900" b="1" spc="-65" dirty="0">
                <a:latin typeface="Roboto"/>
                <a:cs typeface="Roboto"/>
              </a:rPr>
              <a:t>m</a:t>
            </a:r>
            <a:r>
              <a:rPr sz="1900" b="1" spc="-50" dirty="0">
                <a:latin typeface="Roboto"/>
                <a:cs typeface="Roboto"/>
              </a:rPr>
              <a:t>a</a:t>
            </a:r>
            <a:r>
              <a:rPr sz="1900" b="1" spc="-20" dirty="0">
                <a:latin typeface="Roboto"/>
                <a:cs typeface="Roboto"/>
              </a:rPr>
              <a:t>t</a:t>
            </a:r>
            <a:r>
              <a:rPr sz="1900" b="1" spc="-95" dirty="0">
                <a:latin typeface="Roboto"/>
                <a:cs typeface="Roboto"/>
              </a:rPr>
              <a:t> </a:t>
            </a:r>
            <a:r>
              <a:rPr sz="1900" b="1" spc="-5" dirty="0">
                <a:latin typeface="Roboto"/>
                <a:cs typeface="Roboto"/>
              </a:rPr>
              <a:t>3</a:t>
            </a:r>
            <a:r>
              <a:rPr lang="en-IN" sz="1900" b="1" spc="-5" dirty="0">
                <a:latin typeface="Roboto"/>
                <a:cs typeface="Roboto"/>
              </a:rPr>
              <a:t>: </a:t>
            </a:r>
            <a:r>
              <a:rPr lang="en-IN" spc="-5" dirty="0">
                <a:latin typeface="Roboto"/>
                <a:cs typeface="Roboto"/>
              </a:rPr>
              <a:t>Creative</a:t>
            </a:r>
          </a:p>
          <a:p>
            <a:pPr marL="12700">
              <a:lnSpc>
                <a:spcPct val="100000"/>
              </a:lnSpc>
            </a:pPr>
            <a:endParaRPr lang="en-IN" sz="1900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Aim: </a:t>
            </a:r>
            <a:r>
              <a:rPr lang="en-IN" sz="1900" spc="-5" dirty="0">
                <a:latin typeface="Roboto"/>
                <a:cs typeface="Roboto"/>
              </a:rPr>
              <a:t>To create awareness on fake calls </a:t>
            </a: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Date: </a:t>
            </a:r>
            <a:r>
              <a:rPr lang="en-IN" sz="1900" spc="-5" dirty="0">
                <a:latin typeface="Roboto"/>
                <a:cs typeface="Roboto"/>
              </a:rPr>
              <a:t>23-08-2023</a:t>
            </a: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Idea:</a:t>
            </a:r>
            <a:r>
              <a:rPr lang="en-IN" sz="1900" spc="-5" dirty="0">
                <a:latin typeface="Roboto"/>
                <a:cs typeface="Roboto"/>
              </a:rPr>
              <a:t> To create a meme on fake calls</a:t>
            </a:r>
          </a:p>
          <a:p>
            <a:pPr marL="12700">
              <a:lnSpc>
                <a:spcPct val="100000"/>
              </a:lnSpc>
            </a:pPr>
            <a:endParaRPr lang="en-IN" sz="1900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Topic:</a:t>
            </a:r>
            <a:r>
              <a:rPr lang="en-IN" sz="1900" spc="-5" dirty="0">
                <a:latin typeface="Roboto"/>
                <a:cs typeface="Roboto"/>
              </a:rPr>
              <a:t> Meme</a:t>
            </a:r>
            <a:endParaRPr sz="1900" dirty="0">
              <a:latin typeface="Roboto"/>
              <a:cs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833EA-7EBC-B8A5-232B-7B25BD65C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61119"/>
            <a:ext cx="4143376" cy="2328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ADB85-4EDC-7A25-1BC7-7048D830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133600"/>
            <a:ext cx="5867400" cy="43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23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1866900"/>
            <a:ext cx="10914380" cy="3408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1005" algn="ctr">
              <a:lnSpc>
                <a:spcPct val="100000"/>
              </a:lnSpc>
              <a:spcBef>
                <a:spcPts val="100"/>
              </a:spcBef>
            </a:pPr>
            <a:r>
              <a:rPr sz="3900" b="1" spc="-150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sz="3900" b="1" spc="-204" dirty="0">
                <a:solidFill>
                  <a:srgbClr val="424242"/>
                </a:solidFill>
                <a:latin typeface="Roboto"/>
                <a:cs typeface="Roboto"/>
              </a:rPr>
              <a:t>n</a:t>
            </a:r>
            <a:r>
              <a:rPr sz="39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sz="3900" b="1" spc="-160" dirty="0">
                <a:solidFill>
                  <a:srgbClr val="424242"/>
                </a:solidFill>
                <a:latin typeface="Roboto"/>
                <a:cs typeface="Roboto"/>
              </a:rPr>
              <a:t>t</a:t>
            </a:r>
            <a:r>
              <a:rPr sz="3900" b="1" spc="-200" dirty="0">
                <a:solidFill>
                  <a:srgbClr val="424242"/>
                </a:solidFill>
                <a:latin typeface="Roboto"/>
                <a:cs typeface="Roboto"/>
              </a:rPr>
              <a:t>a</a:t>
            </a:r>
            <a:r>
              <a:rPr sz="3900" b="1" spc="-204" dirty="0">
                <a:solidFill>
                  <a:srgbClr val="424242"/>
                </a:solidFill>
                <a:latin typeface="Roboto"/>
                <a:cs typeface="Roboto"/>
              </a:rPr>
              <a:t>g</a:t>
            </a:r>
            <a:r>
              <a:rPr sz="3900" b="1" spc="-75" dirty="0">
                <a:solidFill>
                  <a:srgbClr val="424242"/>
                </a:solidFill>
                <a:latin typeface="Roboto"/>
                <a:cs typeface="Roboto"/>
              </a:rPr>
              <a:t>r</a:t>
            </a:r>
            <a:r>
              <a:rPr sz="3900" b="1" spc="-200" dirty="0">
                <a:solidFill>
                  <a:srgbClr val="424242"/>
                </a:solidFill>
                <a:latin typeface="Roboto"/>
                <a:cs typeface="Roboto"/>
              </a:rPr>
              <a:t>a</a:t>
            </a:r>
            <a:r>
              <a:rPr sz="3900" b="1" dirty="0">
                <a:solidFill>
                  <a:srgbClr val="424242"/>
                </a:solidFill>
                <a:latin typeface="Roboto"/>
                <a:cs typeface="Roboto"/>
              </a:rPr>
              <a:t>m</a:t>
            </a:r>
            <a:r>
              <a:rPr sz="3900" b="1" spc="-35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39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sz="3900" b="1" spc="-160" dirty="0">
                <a:solidFill>
                  <a:srgbClr val="424242"/>
                </a:solidFill>
                <a:latin typeface="Roboto"/>
                <a:cs typeface="Roboto"/>
              </a:rPr>
              <a:t>t</a:t>
            </a:r>
            <a:r>
              <a:rPr sz="3900" b="1" spc="-210" dirty="0">
                <a:solidFill>
                  <a:srgbClr val="424242"/>
                </a:solidFill>
                <a:latin typeface="Roboto"/>
                <a:cs typeface="Roboto"/>
              </a:rPr>
              <a:t>o</a:t>
            </a:r>
            <a:r>
              <a:rPr sz="3900" b="1" spc="-75" dirty="0">
                <a:solidFill>
                  <a:srgbClr val="424242"/>
                </a:solidFill>
                <a:latin typeface="Roboto"/>
                <a:cs typeface="Roboto"/>
              </a:rPr>
              <a:t>r</a:t>
            </a:r>
            <a:r>
              <a:rPr sz="3900" b="1" spc="-35" dirty="0">
                <a:solidFill>
                  <a:srgbClr val="424242"/>
                </a:solidFill>
                <a:latin typeface="Roboto"/>
                <a:cs typeface="Roboto"/>
              </a:rPr>
              <a:t>y</a:t>
            </a:r>
            <a:endParaRPr sz="3900" dirty="0">
              <a:latin typeface="Roboto"/>
              <a:cs typeface="Roboto"/>
            </a:endParaRPr>
          </a:p>
          <a:p>
            <a:pPr marL="12700" marR="5080">
              <a:lnSpc>
                <a:spcPct val="112700"/>
              </a:lnSpc>
              <a:spcBef>
                <a:spcPts val="3560"/>
              </a:spcBef>
            </a:pP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Utilize</a:t>
            </a:r>
            <a:r>
              <a:rPr sz="1700" spc="8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Stories</a:t>
            </a:r>
            <a:r>
              <a:rPr sz="1700" spc="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feature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on</a:t>
            </a:r>
            <a:r>
              <a:rPr sz="1700" spc="4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Instagram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for</a:t>
            </a:r>
            <a:r>
              <a:rPr sz="1700" spc="1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three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consecutive days.</a:t>
            </a:r>
            <a:r>
              <a:rPr sz="1700" spc="-7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Share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50" dirty="0">
                <a:solidFill>
                  <a:srgbClr val="0D0F1A"/>
                </a:solidFill>
                <a:latin typeface="Roboto"/>
                <a:cs typeface="Roboto"/>
              </a:rPr>
              <a:t>behind-the-scenes</a:t>
            </a:r>
            <a:r>
              <a:rPr sz="1700" spc="1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glimpses,</a:t>
            </a:r>
            <a:r>
              <a:rPr sz="1700" spc="-5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polls, </a:t>
            </a:r>
            <a:r>
              <a:rPr sz="1700" spc="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quizzes, </a:t>
            </a:r>
            <a:r>
              <a:rPr sz="1700" spc="5" dirty="0">
                <a:solidFill>
                  <a:srgbClr val="0D0F1A"/>
                </a:solidFill>
                <a:latin typeface="Roboto"/>
                <a:cs typeface="Roboto"/>
              </a:rPr>
              <a:t>or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sneak </a:t>
            </a:r>
            <a:r>
              <a:rPr sz="1700" spc="10" dirty="0">
                <a:solidFill>
                  <a:srgbClr val="0D0F1A"/>
                </a:solidFill>
                <a:latin typeface="Roboto"/>
                <a:cs typeface="Roboto"/>
              </a:rPr>
              <a:t>peeks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etc </a:t>
            </a:r>
            <a:r>
              <a:rPr sz="1700" spc="10" dirty="0">
                <a:solidFill>
                  <a:srgbClr val="0D0F1A"/>
                </a:solidFill>
                <a:latin typeface="Roboto"/>
                <a:cs typeface="Roboto"/>
              </a:rPr>
              <a:t>to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encourage audience participation.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Once uploaded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use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40" dirty="0">
                <a:solidFill>
                  <a:srgbClr val="0D0F1A"/>
                </a:solidFill>
                <a:latin typeface="Roboto"/>
                <a:cs typeface="Roboto"/>
              </a:rPr>
              <a:t>story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highlight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feature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on </a:t>
            </a:r>
            <a:r>
              <a:rPr sz="1700" spc="-409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Instagram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and</a:t>
            </a:r>
            <a:r>
              <a:rPr sz="1700" spc="1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save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3</a:t>
            </a:r>
            <a:r>
              <a:rPr sz="1700" spc="2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story</a:t>
            </a:r>
            <a:r>
              <a:rPr sz="1700" spc="-3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35" dirty="0">
                <a:solidFill>
                  <a:srgbClr val="0D0F1A"/>
                </a:solidFill>
                <a:latin typeface="Roboto"/>
                <a:cs typeface="Roboto"/>
              </a:rPr>
              <a:t>with</a:t>
            </a:r>
            <a:r>
              <a:rPr sz="1700" spc="4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35" dirty="0">
                <a:solidFill>
                  <a:srgbClr val="0D0F1A"/>
                </a:solidFill>
                <a:latin typeface="Roboto"/>
                <a:cs typeface="Roboto"/>
              </a:rPr>
              <a:t>an</a:t>
            </a:r>
            <a:r>
              <a:rPr sz="1700" spc="4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appropriate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name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15" dirty="0">
                <a:solidFill>
                  <a:srgbClr val="0D0F1A"/>
                </a:solidFill>
                <a:latin typeface="Roboto"/>
                <a:cs typeface="Roboto"/>
              </a:rPr>
              <a:t>for</a:t>
            </a:r>
            <a:r>
              <a:rPr sz="1700" spc="-10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each.</a:t>
            </a:r>
            <a:endParaRPr sz="17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700" b="1" spc="-15" dirty="0">
                <a:solidFill>
                  <a:srgbClr val="0D0F1A"/>
                </a:solidFill>
                <a:latin typeface="Roboto"/>
                <a:cs typeface="Roboto"/>
              </a:rPr>
              <a:t>Note:</a:t>
            </a:r>
            <a:endParaRPr sz="1700" dirty="0">
              <a:latin typeface="Roboto"/>
              <a:cs typeface="Roboto"/>
            </a:endParaRPr>
          </a:p>
          <a:p>
            <a:pPr marL="12700" marR="177800" algn="just">
              <a:lnSpc>
                <a:spcPct val="112700"/>
              </a:lnSpc>
            </a:pP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Once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done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monitor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performance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of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posts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and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Stories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using the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insight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tool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and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analyze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engagement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metrics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(likes,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comments,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shares,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impressions,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etc.).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Based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on </a:t>
            </a:r>
            <a:r>
              <a:rPr sz="1700" spc="-4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30" dirty="0">
                <a:solidFill>
                  <a:srgbClr val="0D0F1A"/>
                </a:solidFill>
                <a:latin typeface="Roboto"/>
                <a:cs typeface="Roboto"/>
              </a:rPr>
              <a:t>analysis,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mention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strategies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and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areas </a:t>
            </a:r>
            <a:r>
              <a:rPr sz="1700" spc="15" dirty="0">
                <a:solidFill>
                  <a:srgbClr val="0D0F1A"/>
                </a:solidFill>
                <a:latin typeface="Roboto"/>
                <a:cs typeface="Roboto"/>
              </a:rPr>
              <a:t>for </a:t>
            </a:r>
            <a:r>
              <a:rPr sz="1700" spc="2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improvement.</a:t>
            </a:r>
            <a:endParaRPr sz="1700" dirty="0">
              <a:latin typeface="Roboto"/>
              <a:cs typeface="Robo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3A3AE2-34E3-5323-387E-AE025F4D57BB}"/>
              </a:ext>
            </a:extLst>
          </p:cNvPr>
          <p:cNvSpPr txBox="1"/>
          <p:nvPr/>
        </p:nvSpPr>
        <p:spPr>
          <a:xfrm>
            <a:off x="457200" y="457200"/>
            <a:ext cx="11353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Part 4: Content Creation and Curation (Post creations, Designs/Video Editing, Ad Campaigns over Social Media and Email Ideation and Creation)</a:t>
            </a:r>
            <a:endParaRPr lang="en-I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6AA25-EE43-652C-EF0F-B07FB1E72870}"/>
              </a:ext>
            </a:extLst>
          </p:cNvPr>
          <p:cNvSpPr txBox="1"/>
          <p:nvPr/>
        </p:nvSpPr>
        <p:spPr>
          <a:xfrm>
            <a:off x="2819400" y="146068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21005" algn="ctr">
              <a:lnSpc>
                <a:spcPct val="100000"/>
              </a:lnSpc>
              <a:spcBef>
                <a:spcPts val="100"/>
              </a:spcBef>
            </a:pPr>
            <a:r>
              <a:rPr lang="en-IN" sz="2800" b="1" spc="-150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lang="en-IN" sz="2800" b="1" spc="-204" dirty="0">
                <a:solidFill>
                  <a:srgbClr val="424242"/>
                </a:solidFill>
                <a:latin typeface="Roboto"/>
                <a:cs typeface="Roboto"/>
              </a:rPr>
              <a:t>n</a:t>
            </a:r>
            <a:r>
              <a:rPr lang="en-IN" sz="28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lang="en-IN" sz="2800" b="1" spc="-160" dirty="0">
                <a:solidFill>
                  <a:srgbClr val="424242"/>
                </a:solidFill>
                <a:latin typeface="Roboto"/>
                <a:cs typeface="Roboto"/>
              </a:rPr>
              <a:t>t</a:t>
            </a:r>
            <a:r>
              <a:rPr lang="en-IN" sz="2800" b="1" spc="-200" dirty="0">
                <a:solidFill>
                  <a:srgbClr val="424242"/>
                </a:solidFill>
                <a:latin typeface="Roboto"/>
                <a:cs typeface="Roboto"/>
              </a:rPr>
              <a:t>a</a:t>
            </a:r>
            <a:r>
              <a:rPr lang="en-IN" sz="2800" b="1" spc="-204" dirty="0">
                <a:solidFill>
                  <a:srgbClr val="424242"/>
                </a:solidFill>
                <a:latin typeface="Roboto"/>
                <a:cs typeface="Roboto"/>
              </a:rPr>
              <a:t>g</a:t>
            </a:r>
            <a:r>
              <a:rPr lang="en-IN" sz="2800" b="1" spc="-75" dirty="0">
                <a:solidFill>
                  <a:srgbClr val="424242"/>
                </a:solidFill>
                <a:latin typeface="Roboto"/>
                <a:cs typeface="Roboto"/>
              </a:rPr>
              <a:t>r</a:t>
            </a:r>
            <a:r>
              <a:rPr lang="en-IN" sz="2800" b="1" spc="-200" dirty="0">
                <a:solidFill>
                  <a:srgbClr val="424242"/>
                </a:solidFill>
                <a:latin typeface="Roboto"/>
                <a:cs typeface="Roboto"/>
              </a:rPr>
              <a:t>a</a:t>
            </a:r>
            <a:r>
              <a:rPr lang="en-IN" sz="2800" b="1" dirty="0">
                <a:solidFill>
                  <a:srgbClr val="424242"/>
                </a:solidFill>
                <a:latin typeface="Roboto"/>
                <a:cs typeface="Roboto"/>
              </a:rPr>
              <a:t>m</a:t>
            </a:r>
            <a:r>
              <a:rPr lang="en-IN" sz="2800" b="1" spc="-35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lang="en-IN" sz="28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lang="en-IN" sz="2800" b="1" spc="-160" dirty="0">
                <a:solidFill>
                  <a:srgbClr val="424242"/>
                </a:solidFill>
                <a:latin typeface="Roboto"/>
                <a:cs typeface="Roboto"/>
              </a:rPr>
              <a:t>t</a:t>
            </a:r>
            <a:r>
              <a:rPr lang="en-IN" sz="2800" b="1" spc="-210" dirty="0">
                <a:solidFill>
                  <a:srgbClr val="424242"/>
                </a:solidFill>
                <a:latin typeface="Roboto"/>
                <a:cs typeface="Roboto"/>
              </a:rPr>
              <a:t>o</a:t>
            </a:r>
            <a:r>
              <a:rPr lang="en-IN" sz="2800" b="1" spc="-75" dirty="0">
                <a:solidFill>
                  <a:srgbClr val="424242"/>
                </a:solidFill>
                <a:latin typeface="Roboto"/>
                <a:cs typeface="Roboto"/>
              </a:rPr>
              <a:t>r</a:t>
            </a:r>
            <a:r>
              <a:rPr lang="en-IN" sz="2800" b="1" spc="-35" dirty="0">
                <a:solidFill>
                  <a:srgbClr val="424242"/>
                </a:solidFill>
                <a:latin typeface="Roboto"/>
                <a:cs typeface="Roboto"/>
              </a:rPr>
              <a:t>y</a:t>
            </a:r>
            <a:endParaRPr lang="en-IN" sz="2800" dirty="0">
              <a:latin typeface="Roboto"/>
              <a:cs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AA530-1183-17BA-5F63-3FCB5E966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" t="25426" r="8519" b="19767"/>
          <a:stretch/>
        </p:blipFill>
        <p:spPr>
          <a:xfrm>
            <a:off x="457200" y="2209800"/>
            <a:ext cx="3352800" cy="419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F9AFC-6C47-E491-D9BE-306B51989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48" y="2588091"/>
            <a:ext cx="4343400" cy="3434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33E63-6334-7938-BCEA-EB8C6AB359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1" r="618" b="40000"/>
          <a:stretch/>
        </p:blipFill>
        <p:spPr>
          <a:xfrm>
            <a:off x="7900987" y="2362200"/>
            <a:ext cx="383381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34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54C130-9CDB-3695-FC10-C1AFF51F9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51" y="76200"/>
            <a:ext cx="325709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23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10820400" cy="66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864419"/>
            <a:ext cx="9716770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0240" algn="ctr">
              <a:lnSpc>
                <a:spcPct val="100000"/>
              </a:lnSpc>
              <a:spcBef>
                <a:spcPts val="100"/>
              </a:spcBef>
            </a:pPr>
            <a:r>
              <a:rPr sz="3900" b="1" spc="-285" dirty="0">
                <a:solidFill>
                  <a:srgbClr val="424242"/>
                </a:solidFill>
                <a:latin typeface="Roboto"/>
                <a:cs typeface="Roboto"/>
              </a:rPr>
              <a:t>D</a:t>
            </a:r>
            <a:r>
              <a:rPr sz="3900" b="1" spc="-45" dirty="0">
                <a:solidFill>
                  <a:srgbClr val="424242"/>
                </a:solidFill>
                <a:latin typeface="Roboto"/>
                <a:cs typeface="Roboto"/>
              </a:rPr>
              <a:t>e</a:t>
            </a:r>
            <a:r>
              <a:rPr sz="39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sz="3900" b="1" spc="-145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sz="3900" b="1" spc="-105" dirty="0">
                <a:solidFill>
                  <a:srgbClr val="424242"/>
                </a:solidFill>
                <a:latin typeface="Roboto"/>
                <a:cs typeface="Roboto"/>
              </a:rPr>
              <a:t>g</a:t>
            </a:r>
            <a:r>
              <a:rPr sz="3900" b="1" spc="-204" dirty="0">
                <a:solidFill>
                  <a:srgbClr val="424242"/>
                </a:solidFill>
                <a:latin typeface="Roboto"/>
                <a:cs typeface="Roboto"/>
              </a:rPr>
              <a:t>n</a:t>
            </a:r>
            <a:r>
              <a:rPr sz="39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sz="3900" b="1" spc="-275" dirty="0">
                <a:solidFill>
                  <a:srgbClr val="424242"/>
                </a:solidFill>
                <a:latin typeface="Roboto"/>
                <a:cs typeface="Roboto"/>
              </a:rPr>
              <a:t>/</a:t>
            </a:r>
            <a:r>
              <a:rPr sz="3900" b="1" spc="-85" dirty="0">
                <a:solidFill>
                  <a:srgbClr val="424242"/>
                </a:solidFill>
                <a:latin typeface="Roboto"/>
                <a:cs typeface="Roboto"/>
              </a:rPr>
              <a:t>V</a:t>
            </a:r>
            <a:r>
              <a:rPr sz="3900" b="1" spc="-145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sz="3900" b="1" spc="-204" dirty="0">
                <a:solidFill>
                  <a:srgbClr val="424242"/>
                </a:solidFill>
                <a:latin typeface="Roboto"/>
                <a:cs typeface="Roboto"/>
              </a:rPr>
              <a:t>d</a:t>
            </a:r>
            <a:r>
              <a:rPr sz="3900" b="1" spc="-45" dirty="0">
                <a:solidFill>
                  <a:srgbClr val="424242"/>
                </a:solidFill>
                <a:latin typeface="Roboto"/>
                <a:cs typeface="Roboto"/>
              </a:rPr>
              <a:t>e</a:t>
            </a:r>
            <a:r>
              <a:rPr sz="3900" b="1" dirty="0">
                <a:solidFill>
                  <a:srgbClr val="424242"/>
                </a:solidFill>
                <a:latin typeface="Roboto"/>
                <a:cs typeface="Roboto"/>
              </a:rPr>
              <a:t>o</a:t>
            </a:r>
            <a:r>
              <a:rPr sz="3900" b="1" spc="-28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3900" b="1" spc="-175" dirty="0">
                <a:solidFill>
                  <a:srgbClr val="424242"/>
                </a:solidFill>
                <a:latin typeface="Roboto"/>
                <a:cs typeface="Roboto"/>
              </a:rPr>
              <a:t>E</a:t>
            </a:r>
            <a:r>
              <a:rPr sz="3900" b="1" spc="-105" dirty="0">
                <a:solidFill>
                  <a:srgbClr val="424242"/>
                </a:solidFill>
                <a:latin typeface="Roboto"/>
                <a:cs typeface="Roboto"/>
              </a:rPr>
              <a:t>d</a:t>
            </a:r>
            <a:r>
              <a:rPr sz="3900" b="1" spc="-145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sz="3900" b="1" spc="-160" dirty="0">
                <a:solidFill>
                  <a:srgbClr val="424242"/>
                </a:solidFill>
                <a:latin typeface="Roboto"/>
                <a:cs typeface="Roboto"/>
              </a:rPr>
              <a:t>t</a:t>
            </a:r>
            <a:r>
              <a:rPr sz="3900" b="1" spc="-145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sz="3900" b="1" spc="-105" dirty="0">
                <a:solidFill>
                  <a:srgbClr val="424242"/>
                </a:solidFill>
                <a:latin typeface="Roboto"/>
                <a:cs typeface="Roboto"/>
              </a:rPr>
              <a:t>n</a:t>
            </a:r>
            <a:r>
              <a:rPr sz="3900" b="1" spc="25" dirty="0">
                <a:solidFill>
                  <a:srgbClr val="424242"/>
                </a:solidFill>
                <a:latin typeface="Roboto"/>
                <a:cs typeface="Roboto"/>
              </a:rPr>
              <a:t>g</a:t>
            </a:r>
            <a:endParaRPr sz="3900" dirty="0">
              <a:latin typeface="Roboto"/>
              <a:cs typeface="Roboto"/>
            </a:endParaRPr>
          </a:p>
          <a:p>
            <a:pPr marL="431800" indent="-419100">
              <a:lnSpc>
                <a:spcPts val="2240"/>
              </a:lnSpc>
              <a:spcBef>
                <a:spcPts val="292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spc="-50" dirty="0">
                <a:latin typeface="Roboto"/>
                <a:cs typeface="Roboto"/>
              </a:rPr>
              <a:t>Design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Tools</a:t>
            </a:r>
            <a:r>
              <a:rPr sz="1900" spc="-45" dirty="0">
                <a:latin typeface="Roboto"/>
                <a:cs typeface="Roboto"/>
              </a:rPr>
              <a:t> Familiarization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(use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Canva</a:t>
            </a:r>
            <a:r>
              <a:rPr sz="1900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for</a:t>
            </a:r>
            <a:r>
              <a:rPr sz="1900" spc="-11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creating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visually</a:t>
            </a:r>
            <a:r>
              <a:rPr sz="1900" spc="-6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appealing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graphics)</a:t>
            </a:r>
            <a:endParaRPr sz="1900" dirty="0">
              <a:latin typeface="Roboto"/>
              <a:cs typeface="Roboto"/>
            </a:endParaRPr>
          </a:p>
          <a:p>
            <a:pPr marL="431800" marR="5080" indent="-419100">
              <a:lnSpc>
                <a:spcPts val="2200"/>
              </a:lnSpc>
              <a:spcBef>
                <a:spcPts val="10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20" dirty="0">
                <a:latin typeface="Roboto"/>
                <a:cs typeface="Roboto"/>
              </a:rPr>
              <a:t>Video</a:t>
            </a:r>
            <a:r>
              <a:rPr sz="1900" b="1" spc="-45" dirty="0">
                <a:latin typeface="Roboto"/>
                <a:cs typeface="Roboto"/>
              </a:rPr>
              <a:t> </a:t>
            </a:r>
            <a:r>
              <a:rPr sz="1900" b="1" spc="-40" dirty="0">
                <a:latin typeface="Roboto"/>
                <a:cs typeface="Roboto"/>
              </a:rPr>
              <a:t>Creation:</a:t>
            </a:r>
            <a:r>
              <a:rPr sz="1900" b="1" spc="-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Utilize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5" dirty="0">
                <a:latin typeface="Roboto"/>
                <a:cs typeface="Roboto"/>
              </a:rPr>
              <a:t>VN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or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any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video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editor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of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65" dirty="0">
                <a:latin typeface="Roboto"/>
                <a:cs typeface="Roboto"/>
              </a:rPr>
              <a:t>your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choice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create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videos</a:t>
            </a:r>
            <a:r>
              <a:rPr sz="1900" spc="-50" dirty="0">
                <a:latin typeface="Roboto"/>
                <a:cs typeface="Roboto"/>
              </a:rPr>
              <a:t> related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 </a:t>
            </a:r>
            <a:r>
              <a:rPr sz="1900" spc="-4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chosen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topic.</a:t>
            </a:r>
            <a:endParaRPr sz="1900" dirty="0">
              <a:latin typeface="Roboto"/>
              <a:cs typeface="Roboto"/>
            </a:endParaRPr>
          </a:p>
        </p:txBody>
      </p:sp>
      <p:pic>
        <p:nvPicPr>
          <p:cNvPr id="4" name="WhatsApp Video 2023-08-01 at 11.52.15 PM">
            <a:hlinkClick r:id="" action="ppaction://media"/>
            <a:extLst>
              <a:ext uri="{FF2B5EF4-FFF2-40B4-BE49-F238E27FC236}">
                <a16:creationId xmlns:a16="http://schemas.microsoft.com/office/drawing/2014/main" id="{9A7B12F1-9956-AAA1-E600-333041A7A7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0" y="2514600"/>
            <a:ext cx="4876800" cy="4134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300" y="1854200"/>
            <a:ext cx="9699625" cy="208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424242"/>
                </a:solidFill>
                <a:latin typeface="Roboto"/>
                <a:cs typeface="Roboto"/>
              </a:rPr>
              <a:t>Social</a:t>
            </a:r>
            <a:r>
              <a:rPr sz="2800" b="1" spc="-5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2800" b="1" spc="-10" dirty="0">
                <a:solidFill>
                  <a:srgbClr val="424242"/>
                </a:solidFill>
                <a:latin typeface="Roboto"/>
                <a:cs typeface="Roboto"/>
              </a:rPr>
              <a:t>Media</a:t>
            </a:r>
            <a:r>
              <a:rPr sz="2800" b="1" spc="-11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2800" b="1" spc="55" dirty="0">
                <a:solidFill>
                  <a:srgbClr val="424242"/>
                </a:solidFill>
                <a:latin typeface="Roboto"/>
                <a:cs typeface="Roboto"/>
              </a:rPr>
              <a:t>Ad</a:t>
            </a:r>
            <a:r>
              <a:rPr sz="2800" b="1" spc="-9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2800" b="1" spc="-15" dirty="0">
                <a:solidFill>
                  <a:srgbClr val="424242"/>
                </a:solidFill>
                <a:latin typeface="Roboto"/>
                <a:cs typeface="Roboto"/>
              </a:rPr>
              <a:t>Campaigns</a:t>
            </a:r>
            <a:endParaRPr sz="2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Roboto"/>
              <a:cs typeface="Roboto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sz="1900" b="1" spc="-10" dirty="0">
                <a:latin typeface="Roboto"/>
                <a:cs typeface="Roboto"/>
              </a:rPr>
              <a:t>A</a:t>
            </a:r>
            <a:r>
              <a:rPr sz="1900" b="1" spc="-5" dirty="0">
                <a:latin typeface="Roboto"/>
                <a:cs typeface="Roboto"/>
              </a:rPr>
              <a:t>d</a:t>
            </a:r>
            <a:r>
              <a:rPr sz="1900" b="1" spc="-45" dirty="0">
                <a:latin typeface="Roboto"/>
                <a:cs typeface="Roboto"/>
              </a:rPr>
              <a:t> </a:t>
            </a:r>
            <a:r>
              <a:rPr sz="1900" b="1" spc="-10" dirty="0">
                <a:latin typeface="Roboto"/>
                <a:cs typeface="Roboto"/>
              </a:rPr>
              <a:t>C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25" dirty="0">
                <a:latin typeface="Roboto"/>
                <a:cs typeface="Roboto"/>
              </a:rPr>
              <a:t>p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80" dirty="0">
                <a:latin typeface="Roboto"/>
                <a:cs typeface="Roboto"/>
              </a:rPr>
              <a:t>g</a:t>
            </a:r>
            <a:r>
              <a:rPr sz="1900" b="1" spc="25" dirty="0">
                <a:latin typeface="Roboto"/>
                <a:cs typeface="Roboto"/>
              </a:rPr>
              <a:t>n</a:t>
            </a:r>
            <a:r>
              <a:rPr sz="1900" b="1" spc="-5" dirty="0">
                <a:latin typeface="Roboto"/>
                <a:cs typeface="Roboto"/>
              </a:rPr>
              <a:t>s</a:t>
            </a:r>
            <a:r>
              <a:rPr sz="1900" b="1" spc="-155" dirty="0">
                <a:latin typeface="Roboto"/>
                <a:cs typeface="Roboto"/>
              </a:rPr>
              <a:t> </a:t>
            </a:r>
            <a:r>
              <a:rPr sz="1900" b="1" spc="25" dirty="0">
                <a:latin typeface="Roboto"/>
                <a:cs typeface="Roboto"/>
              </a:rPr>
              <a:t>o</a:t>
            </a:r>
            <a:r>
              <a:rPr sz="1900" b="1" spc="-75" dirty="0">
                <a:latin typeface="Roboto"/>
                <a:cs typeface="Roboto"/>
              </a:rPr>
              <a:t>v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25" dirty="0">
                <a:latin typeface="Roboto"/>
                <a:cs typeface="Roboto"/>
              </a:rPr>
              <a:t>r</a:t>
            </a:r>
            <a:r>
              <a:rPr sz="1900" b="1" spc="-70" dirty="0">
                <a:latin typeface="Roboto"/>
                <a:cs typeface="Roboto"/>
              </a:rPr>
              <a:t> </a:t>
            </a:r>
            <a:r>
              <a:rPr sz="1900" b="1" spc="-80" dirty="0">
                <a:latin typeface="Roboto"/>
                <a:cs typeface="Roboto"/>
              </a:rPr>
              <a:t>S</a:t>
            </a:r>
            <a:r>
              <a:rPr sz="1900" b="1" spc="25" dirty="0">
                <a:latin typeface="Roboto"/>
                <a:cs typeface="Roboto"/>
              </a:rPr>
              <a:t>o</a:t>
            </a:r>
            <a:r>
              <a:rPr sz="1900" b="1" spc="-85" dirty="0">
                <a:latin typeface="Roboto"/>
                <a:cs typeface="Roboto"/>
              </a:rPr>
              <a:t>c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25" dirty="0">
                <a:latin typeface="Roboto"/>
                <a:cs typeface="Roboto"/>
              </a:rPr>
              <a:t>a</a:t>
            </a:r>
            <a:r>
              <a:rPr sz="1900" b="1" spc="-5" dirty="0">
                <a:latin typeface="Roboto"/>
                <a:cs typeface="Roboto"/>
              </a:rPr>
              <a:t>l</a:t>
            </a:r>
            <a:r>
              <a:rPr sz="1900" b="1" spc="-80" dirty="0">
                <a:latin typeface="Roboto"/>
                <a:cs typeface="Roboto"/>
              </a:rPr>
              <a:t> </a:t>
            </a:r>
            <a:r>
              <a:rPr sz="1900" b="1" spc="-55" dirty="0">
                <a:latin typeface="Roboto"/>
                <a:cs typeface="Roboto"/>
              </a:rPr>
              <a:t>M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80" dirty="0">
                <a:latin typeface="Roboto"/>
                <a:cs typeface="Roboto"/>
              </a:rPr>
              <a:t>d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-5" dirty="0">
                <a:latin typeface="Roboto"/>
                <a:cs typeface="Roboto"/>
              </a:rPr>
              <a:t>:</a:t>
            </a:r>
            <a:endParaRPr sz="19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Roboto"/>
              <a:cs typeface="Roboto"/>
            </a:endParaRPr>
          </a:p>
          <a:p>
            <a:pPr marL="228600" marR="5080">
              <a:lnSpc>
                <a:spcPts val="2200"/>
              </a:lnSpc>
              <a:spcBef>
                <a:spcPts val="5"/>
              </a:spcBef>
            </a:pPr>
            <a:r>
              <a:rPr sz="1900" spc="-35" dirty="0">
                <a:latin typeface="Roboto"/>
                <a:cs typeface="Roboto"/>
              </a:rPr>
              <a:t>Come </a:t>
            </a:r>
            <a:r>
              <a:rPr sz="1900" spc="-50" dirty="0">
                <a:latin typeface="Roboto"/>
                <a:cs typeface="Roboto"/>
              </a:rPr>
              <a:t>up with </a:t>
            </a:r>
            <a:r>
              <a:rPr sz="1900" spc="-5" dirty="0">
                <a:latin typeface="Roboto"/>
                <a:cs typeface="Roboto"/>
              </a:rPr>
              <a:t>3 </a:t>
            </a:r>
            <a:r>
              <a:rPr sz="1900" spc="-30" dirty="0">
                <a:latin typeface="Roboto"/>
                <a:cs typeface="Roboto"/>
              </a:rPr>
              <a:t>ad </a:t>
            </a:r>
            <a:r>
              <a:rPr sz="1900" spc="-35" dirty="0">
                <a:latin typeface="Roboto"/>
                <a:cs typeface="Roboto"/>
              </a:rPr>
              <a:t>campaigns </a:t>
            </a:r>
            <a:r>
              <a:rPr sz="1900" spc="-45" dirty="0">
                <a:latin typeface="Roboto"/>
                <a:cs typeface="Roboto"/>
              </a:rPr>
              <a:t>each </a:t>
            </a:r>
            <a:r>
              <a:rPr sz="1900" spc="-50" dirty="0">
                <a:latin typeface="Roboto"/>
                <a:cs typeface="Roboto"/>
              </a:rPr>
              <a:t>covering </a:t>
            </a:r>
            <a:r>
              <a:rPr sz="1900" spc="-20" dirty="0">
                <a:latin typeface="Roboto"/>
                <a:cs typeface="Roboto"/>
              </a:rPr>
              <a:t>one </a:t>
            </a:r>
            <a:r>
              <a:rPr sz="1900" spc="-25" dirty="0">
                <a:latin typeface="Roboto"/>
                <a:cs typeface="Roboto"/>
              </a:rPr>
              <a:t>of </a:t>
            </a:r>
            <a:r>
              <a:rPr sz="1900" spc="-40" dirty="0">
                <a:latin typeface="Roboto"/>
                <a:cs typeface="Roboto"/>
              </a:rPr>
              <a:t>the mentioned </a:t>
            </a:r>
            <a:r>
              <a:rPr sz="1900" spc="-55" dirty="0">
                <a:latin typeface="Roboto"/>
                <a:cs typeface="Roboto"/>
              </a:rPr>
              <a:t>goals: </a:t>
            </a:r>
            <a:r>
              <a:rPr sz="1900" spc="-40" dirty="0">
                <a:latin typeface="Roboto"/>
                <a:cs typeface="Roboto"/>
              </a:rPr>
              <a:t>brand </a:t>
            </a:r>
            <a:r>
              <a:rPr sz="1900" spc="-50" dirty="0">
                <a:latin typeface="Roboto"/>
                <a:cs typeface="Roboto"/>
              </a:rPr>
              <a:t>awareness,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driving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website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traffic,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or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generating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leads</a:t>
            </a:r>
            <a:endParaRPr sz="19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0D7529-CC5D-AFB7-239D-BB7ADB5229D2}"/>
              </a:ext>
            </a:extLst>
          </p:cNvPr>
          <p:cNvSpPr txBox="1"/>
          <p:nvPr/>
        </p:nvSpPr>
        <p:spPr>
          <a:xfrm>
            <a:off x="457200" y="24586"/>
            <a:ext cx="6096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b="1" dirty="0"/>
          </a:p>
          <a:p>
            <a:r>
              <a:rPr lang="en-IN" sz="2400" b="1" dirty="0"/>
              <a:t>Brand Awareness:</a:t>
            </a:r>
          </a:p>
          <a:p>
            <a:endParaRPr lang="en-IN" sz="2400" b="1" dirty="0"/>
          </a:p>
          <a:p>
            <a:r>
              <a:rPr lang="en-IN" sz="2400" b="1" dirty="0"/>
              <a:t>Targeting: </a:t>
            </a:r>
            <a:r>
              <a:rPr lang="en-IN" sz="2000" dirty="0"/>
              <a:t>Location : India , All genders,</a:t>
            </a:r>
          </a:p>
          <a:p>
            <a:r>
              <a:rPr lang="en-IN" sz="2000" dirty="0"/>
              <a:t>Age , Interest : Health insurance, General Insurance, Home Insurance, Life insurance.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346E8-81F3-0733-A5A4-C79B98E46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52400"/>
            <a:ext cx="4876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FF148C-DB89-6DDC-A71E-7928268CBED0}"/>
              </a:ext>
            </a:extLst>
          </p:cNvPr>
          <p:cNvSpPr txBox="1"/>
          <p:nvPr/>
        </p:nvSpPr>
        <p:spPr>
          <a:xfrm>
            <a:off x="457200" y="114300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Targeting: Location : </a:t>
            </a:r>
            <a:r>
              <a:rPr lang="en-US" dirty="0"/>
              <a:t>India , All genders,</a:t>
            </a:r>
          </a:p>
          <a:p>
            <a:r>
              <a:rPr lang="en-US" dirty="0"/>
              <a:t>Age , Interest : Health insurance, General Insurance, Home Insurance, Life insurance.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F779B-44A0-206D-012E-C790023A9422}"/>
              </a:ext>
            </a:extLst>
          </p:cNvPr>
          <p:cNvSpPr txBox="1"/>
          <p:nvPr/>
        </p:nvSpPr>
        <p:spPr>
          <a:xfrm>
            <a:off x="462116" y="5334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Driving website traffic: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2C86B-B0F2-4BEE-5603-172AE4CA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81000"/>
            <a:ext cx="4871884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03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61F0CC-EE39-C6E1-D1D0-E5D49A2BA0F6}"/>
              </a:ext>
            </a:extLst>
          </p:cNvPr>
          <p:cNvSpPr txBox="1"/>
          <p:nvPr/>
        </p:nvSpPr>
        <p:spPr>
          <a:xfrm>
            <a:off x="381000" y="107126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Targeting: </a:t>
            </a:r>
            <a:r>
              <a:rPr lang="en-US" dirty="0"/>
              <a:t>Location : India , All genders,</a:t>
            </a:r>
          </a:p>
          <a:p>
            <a:r>
              <a:rPr lang="en-US" dirty="0"/>
              <a:t>Age , Interest : Health insurance, General Insurance, Home Insurance, Life insurance.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9FD46-C6C3-222D-B93F-CBBFC3E8A31D}"/>
              </a:ext>
            </a:extLst>
          </p:cNvPr>
          <p:cNvSpPr txBox="1"/>
          <p:nvPr/>
        </p:nvSpPr>
        <p:spPr>
          <a:xfrm>
            <a:off x="381000" y="4572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Generating Leads: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604C0-C64F-9F77-84E9-4F8D533DA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81000"/>
            <a:ext cx="4953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17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7100" y="2781300"/>
            <a:ext cx="10194925" cy="1711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ts val="2240"/>
              </a:lnSpc>
              <a:spcBef>
                <a:spcPts val="100"/>
              </a:spcBef>
            </a:pPr>
            <a:r>
              <a:rPr sz="1900" b="1" spc="-40" dirty="0">
                <a:latin typeface="Roboto"/>
                <a:cs typeface="Roboto"/>
              </a:rPr>
              <a:t>For</a:t>
            </a:r>
            <a:r>
              <a:rPr sz="1900" b="1" spc="-75" dirty="0">
                <a:latin typeface="Roboto"/>
                <a:cs typeface="Roboto"/>
              </a:rPr>
              <a:t> </a:t>
            </a:r>
            <a:r>
              <a:rPr sz="1900" b="1" spc="-15" dirty="0">
                <a:latin typeface="Roboto"/>
                <a:cs typeface="Roboto"/>
              </a:rPr>
              <a:t>every</a:t>
            </a:r>
            <a:r>
              <a:rPr sz="1900" b="1" spc="-35" dirty="0">
                <a:latin typeface="Roboto"/>
                <a:cs typeface="Roboto"/>
              </a:rPr>
              <a:t> </a:t>
            </a:r>
            <a:r>
              <a:rPr sz="1900" b="1" spc="-45" dirty="0">
                <a:latin typeface="Roboto"/>
                <a:cs typeface="Roboto"/>
              </a:rPr>
              <a:t>campaign </a:t>
            </a:r>
            <a:r>
              <a:rPr sz="1900" b="1" spc="-30" dirty="0">
                <a:latin typeface="Roboto"/>
                <a:cs typeface="Roboto"/>
              </a:rPr>
              <a:t>clearly </a:t>
            </a:r>
            <a:r>
              <a:rPr sz="1900" b="1" spc="-20" dirty="0">
                <a:latin typeface="Roboto"/>
                <a:cs typeface="Roboto"/>
              </a:rPr>
              <a:t>define:</a:t>
            </a:r>
            <a:endParaRPr sz="1900">
              <a:latin typeface="Roboto"/>
              <a:cs typeface="Roboto"/>
            </a:endParaRPr>
          </a:p>
          <a:p>
            <a:pPr marL="431800" indent="-419100">
              <a:lnSpc>
                <a:spcPts val="2200"/>
              </a:lnSpc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25" dirty="0">
                <a:latin typeface="Roboto"/>
                <a:cs typeface="Roboto"/>
              </a:rPr>
              <a:t>Advertising</a:t>
            </a:r>
            <a:r>
              <a:rPr sz="1900" b="1" spc="-155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Goals:</a:t>
            </a:r>
            <a:r>
              <a:rPr sz="1900" b="1" spc="-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increasing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brand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awareness,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driving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website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traffic,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or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generating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leads.</a:t>
            </a:r>
            <a:endParaRPr sz="1900">
              <a:latin typeface="Roboto"/>
              <a:cs typeface="Roboto"/>
            </a:endParaRPr>
          </a:p>
          <a:p>
            <a:pPr marL="431800" marR="5080" indent="-419100">
              <a:lnSpc>
                <a:spcPts val="2200"/>
              </a:lnSpc>
              <a:spcBef>
                <a:spcPts val="10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15" dirty="0">
                <a:latin typeface="Roboto"/>
                <a:cs typeface="Roboto"/>
              </a:rPr>
              <a:t>Audience</a:t>
            </a:r>
            <a:r>
              <a:rPr sz="1900" b="1" spc="-100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Targeting:</a:t>
            </a:r>
            <a:r>
              <a:rPr sz="1900" b="1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Define</a:t>
            </a:r>
            <a:r>
              <a:rPr sz="1900" spc="3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target</a:t>
            </a:r>
            <a:r>
              <a:rPr sz="1900" spc="-8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audience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for</a:t>
            </a:r>
            <a:r>
              <a:rPr sz="1900" spc="-110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campaigns</a:t>
            </a:r>
            <a:r>
              <a:rPr sz="1900" spc="-50" dirty="0">
                <a:latin typeface="Roboto"/>
                <a:cs typeface="Roboto"/>
              </a:rPr>
              <a:t> based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10" dirty="0">
                <a:latin typeface="Roboto"/>
                <a:cs typeface="Roboto"/>
              </a:rPr>
              <a:t>on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demographics,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interests,</a:t>
            </a:r>
            <a:r>
              <a:rPr sz="1900" spc="-155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and</a:t>
            </a:r>
            <a:r>
              <a:rPr sz="1900" spc="-14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behavior.</a:t>
            </a:r>
            <a:endParaRPr sz="1900">
              <a:latin typeface="Roboto"/>
              <a:cs typeface="Roboto"/>
            </a:endParaRPr>
          </a:p>
          <a:p>
            <a:pPr marL="431800" marR="1065530" indent="-419100">
              <a:lnSpc>
                <a:spcPts val="2200"/>
              </a:lnSpc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10" dirty="0">
                <a:latin typeface="Roboto"/>
                <a:cs typeface="Roboto"/>
              </a:rPr>
              <a:t>Ad</a:t>
            </a:r>
            <a:r>
              <a:rPr sz="1900" b="1" spc="-45" dirty="0">
                <a:latin typeface="Roboto"/>
                <a:cs typeface="Roboto"/>
              </a:rPr>
              <a:t> </a:t>
            </a:r>
            <a:r>
              <a:rPr sz="1900" b="1" spc="-40" dirty="0">
                <a:latin typeface="Roboto"/>
                <a:cs typeface="Roboto"/>
              </a:rPr>
              <a:t>Creation:</a:t>
            </a:r>
            <a:r>
              <a:rPr sz="1900" b="1" spc="-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Create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visually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appealing </a:t>
            </a:r>
            <a:r>
              <a:rPr sz="1900" spc="-30" dirty="0">
                <a:latin typeface="Roboto"/>
                <a:cs typeface="Roboto"/>
              </a:rPr>
              <a:t>ad</a:t>
            </a:r>
            <a:r>
              <a:rPr sz="1900" spc="-40" dirty="0">
                <a:latin typeface="Roboto"/>
                <a:cs typeface="Roboto"/>
              </a:rPr>
              <a:t> creatives,</a:t>
            </a:r>
            <a:r>
              <a:rPr sz="1900" spc="-15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compelling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ad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copy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relevant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80" dirty="0">
                <a:latin typeface="Roboto"/>
                <a:cs typeface="Roboto"/>
              </a:rPr>
              <a:t>call-to-action.</a:t>
            </a:r>
            <a:endParaRPr sz="19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304800"/>
            <a:ext cx="8914130" cy="91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0" marR="5080" indent="-3848100">
              <a:lnSpc>
                <a:spcPct val="116700"/>
              </a:lnSpc>
              <a:spcBef>
                <a:spcPts val="100"/>
              </a:spcBef>
            </a:pPr>
            <a:r>
              <a:rPr sz="2500" spc="10" dirty="0"/>
              <a:t>Part </a:t>
            </a:r>
            <a:r>
              <a:rPr sz="2500" spc="-20" dirty="0"/>
              <a:t>1: </a:t>
            </a:r>
            <a:r>
              <a:rPr sz="2500" spc="-10" dirty="0"/>
              <a:t>Brand </a:t>
            </a:r>
            <a:r>
              <a:rPr sz="2500" spc="-35" dirty="0"/>
              <a:t>study, </a:t>
            </a:r>
            <a:r>
              <a:rPr sz="2500" dirty="0"/>
              <a:t>Competitor </a:t>
            </a:r>
            <a:r>
              <a:rPr sz="2500" spc="-10" dirty="0"/>
              <a:t>Analysis </a:t>
            </a:r>
            <a:r>
              <a:rPr sz="2500" spc="-5" dirty="0"/>
              <a:t>&amp; Buyer’s/Audience’s </a:t>
            </a:r>
            <a:r>
              <a:rPr sz="2500" spc="-610" dirty="0"/>
              <a:t> </a:t>
            </a:r>
            <a:r>
              <a:rPr sz="2500" spc="10" dirty="0"/>
              <a:t>Persona</a:t>
            </a:r>
            <a:endParaRPr sz="2500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121724"/>
            <a:ext cx="10820400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35" dirty="0">
                <a:latin typeface="Roboto"/>
                <a:cs typeface="Roboto"/>
              </a:rPr>
              <a:t>Analyze</a:t>
            </a:r>
            <a:r>
              <a:rPr sz="1900" b="1" spc="-25" dirty="0">
                <a:latin typeface="Roboto"/>
                <a:cs typeface="Roboto"/>
              </a:rPr>
              <a:t> </a:t>
            </a:r>
            <a:r>
              <a:rPr sz="1900" b="1" spc="-40" dirty="0">
                <a:latin typeface="Roboto"/>
                <a:cs typeface="Roboto"/>
              </a:rPr>
              <a:t>Brand</a:t>
            </a:r>
            <a:r>
              <a:rPr sz="1900" b="1" spc="-55" dirty="0">
                <a:latin typeface="Roboto"/>
                <a:cs typeface="Roboto"/>
              </a:rPr>
              <a:t> </a:t>
            </a:r>
            <a:r>
              <a:rPr sz="1900" b="1" spc="-40" dirty="0">
                <a:latin typeface="Roboto"/>
                <a:cs typeface="Roboto"/>
              </a:rPr>
              <a:t>Messaging:</a:t>
            </a:r>
            <a:r>
              <a:rPr lang="en-IN" sz="1900" spc="-40" dirty="0">
                <a:latin typeface="Roboto"/>
                <a:cs typeface="Roboto"/>
              </a:rPr>
              <a:t> Creative, Informative &amp; Awareness Content. </a:t>
            </a:r>
            <a:r>
              <a:rPr lang="en-IN" sz="1900" b="1" spc="-40" dirty="0">
                <a:latin typeface="Roboto"/>
                <a:cs typeface="Roboto"/>
              </a:rPr>
              <a:t> 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2821" y="5726065"/>
            <a:ext cx="337057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60" dirty="0">
                <a:latin typeface="Roboto"/>
                <a:cs typeface="Roboto"/>
              </a:rPr>
              <a:t>E</a:t>
            </a:r>
            <a:r>
              <a:rPr sz="1900" b="1" spc="25" dirty="0">
                <a:latin typeface="Roboto"/>
                <a:cs typeface="Roboto"/>
              </a:rPr>
              <a:t>x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75" dirty="0">
                <a:latin typeface="Roboto"/>
                <a:cs typeface="Roboto"/>
              </a:rPr>
              <a:t>n</a:t>
            </a:r>
            <a:r>
              <a:rPr sz="1900" b="1" spc="30" dirty="0">
                <a:latin typeface="Roboto"/>
                <a:cs typeface="Roboto"/>
              </a:rPr>
              <a:t>e</a:t>
            </a:r>
            <a:r>
              <a:rPr sz="1900" b="1" spc="-5" dirty="0">
                <a:latin typeface="Roboto"/>
                <a:cs typeface="Roboto"/>
              </a:rPr>
              <a:t> 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75" dirty="0">
                <a:latin typeface="Roboto"/>
                <a:cs typeface="Roboto"/>
              </a:rPr>
              <a:t>h</a:t>
            </a:r>
            <a:r>
              <a:rPr sz="1900" b="1" spc="30" dirty="0">
                <a:latin typeface="Roboto"/>
                <a:cs typeface="Roboto"/>
              </a:rPr>
              <a:t>e</a:t>
            </a:r>
            <a:r>
              <a:rPr sz="1900" b="1" spc="-105" dirty="0">
                <a:latin typeface="Roboto"/>
                <a:cs typeface="Roboto"/>
              </a:rPr>
              <a:t> </a:t>
            </a:r>
            <a:r>
              <a:rPr sz="1900" b="1" spc="25" dirty="0">
                <a:latin typeface="Roboto"/>
                <a:cs typeface="Roboto"/>
              </a:rPr>
              <a:t>b</a:t>
            </a:r>
            <a:r>
              <a:rPr sz="1900" b="1" spc="-70" dirty="0">
                <a:latin typeface="Roboto"/>
                <a:cs typeface="Roboto"/>
              </a:rPr>
              <a:t>r</a:t>
            </a:r>
            <a:r>
              <a:rPr sz="1900" b="1" spc="-25" dirty="0">
                <a:latin typeface="Roboto"/>
                <a:cs typeface="Roboto"/>
              </a:rPr>
              <a:t>a</a:t>
            </a:r>
            <a:r>
              <a:rPr sz="1900" b="1" spc="-75" dirty="0">
                <a:latin typeface="Roboto"/>
                <a:cs typeface="Roboto"/>
              </a:rPr>
              <a:t>n</a:t>
            </a:r>
            <a:r>
              <a:rPr sz="1900" b="1" spc="20" dirty="0">
                <a:latin typeface="Roboto"/>
                <a:cs typeface="Roboto"/>
              </a:rPr>
              <a:t>d</a:t>
            </a:r>
            <a:r>
              <a:rPr sz="1900" b="1" spc="-114" dirty="0">
                <a:latin typeface="Roboto"/>
                <a:cs typeface="Roboto"/>
              </a:rPr>
              <a:t>'</a:t>
            </a:r>
            <a:r>
              <a:rPr sz="1900" b="1" spc="-5" dirty="0">
                <a:latin typeface="Roboto"/>
                <a:cs typeface="Roboto"/>
              </a:rPr>
              <a:t>s</a:t>
            </a:r>
            <a:r>
              <a:rPr sz="1900" b="1" spc="-155" dirty="0">
                <a:latin typeface="Roboto"/>
                <a:cs typeface="Roboto"/>
              </a:rPr>
              <a:t> 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25" dirty="0">
                <a:latin typeface="Roboto"/>
                <a:cs typeface="Roboto"/>
              </a:rPr>
              <a:t>a</a:t>
            </a:r>
            <a:r>
              <a:rPr sz="1900" b="1" spc="-80" dirty="0">
                <a:latin typeface="Roboto"/>
                <a:cs typeface="Roboto"/>
              </a:rPr>
              <a:t>g</a:t>
            </a:r>
            <a:r>
              <a:rPr sz="1900" b="1" spc="-10" dirty="0">
                <a:latin typeface="Roboto"/>
                <a:cs typeface="Roboto"/>
              </a:rPr>
              <a:t>li</a:t>
            </a:r>
            <a:r>
              <a:rPr sz="1900" b="1" spc="-75" dirty="0">
                <a:latin typeface="Roboto"/>
                <a:cs typeface="Roboto"/>
              </a:rPr>
              <a:t>n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5" dirty="0">
                <a:latin typeface="Roboto"/>
                <a:cs typeface="Roboto"/>
              </a:rPr>
              <a:t>: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F9CA5-7709-A73A-0FA7-B2082930578B}"/>
              </a:ext>
            </a:extLst>
          </p:cNvPr>
          <p:cNvSpPr txBox="1"/>
          <p:nvPr/>
        </p:nvSpPr>
        <p:spPr>
          <a:xfrm>
            <a:off x="1182328" y="1530588"/>
            <a:ext cx="7428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COMPANY/TOPIC for project: Life Insurance Corporation of India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83DF25-C540-1BD4-E488-1ADAEF2A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32" y="3022303"/>
            <a:ext cx="3810000" cy="190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AA254-C601-84A6-55E9-734D43034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923174"/>
            <a:ext cx="3773128" cy="2031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F9AEDE-D562-8110-F018-DC5A75E02B40}"/>
              </a:ext>
            </a:extLst>
          </p:cNvPr>
          <p:cNvSpPr txBox="1"/>
          <p:nvPr/>
        </p:nvSpPr>
        <p:spPr>
          <a:xfrm>
            <a:off x="1600200" y="5320518"/>
            <a:ext cx="7873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https://www.instagram.com/p/CvHKVyRS8_S/?igshid=NTc4MTIwNjQ2YQ==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5CE8C-66C6-D114-A6E6-EAA7B34CA14A}"/>
              </a:ext>
            </a:extLst>
          </p:cNvPr>
          <p:cNvSpPr txBox="1"/>
          <p:nvPr/>
        </p:nvSpPr>
        <p:spPr>
          <a:xfrm>
            <a:off x="1600200" y="4984146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6"/>
              </a:rPr>
              <a:t>https://www.instagram.com/p/CvJGZ1RtgUg/?igshid=NTc4MTIwNjQ2YQ==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0C3E5-2D6F-2111-2534-C90BEC803FB4}"/>
              </a:ext>
            </a:extLst>
          </p:cNvPr>
          <p:cNvSpPr txBox="1"/>
          <p:nvPr/>
        </p:nvSpPr>
        <p:spPr>
          <a:xfrm>
            <a:off x="4343400" y="5726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Zindagi</a:t>
            </a:r>
            <a:r>
              <a:rPr lang="en-IN" dirty="0"/>
              <a:t> </a:t>
            </a:r>
            <a:r>
              <a:rPr lang="en-IN" dirty="0" err="1"/>
              <a:t>ke</a:t>
            </a:r>
            <a:r>
              <a:rPr lang="en-IN" dirty="0"/>
              <a:t> </a:t>
            </a:r>
            <a:r>
              <a:rPr lang="en-IN" dirty="0" err="1"/>
              <a:t>saath</a:t>
            </a:r>
            <a:r>
              <a:rPr lang="en-IN" dirty="0"/>
              <a:t> </a:t>
            </a:r>
            <a:r>
              <a:rPr lang="en-IN" dirty="0" err="1"/>
              <a:t>bhi</a:t>
            </a:r>
            <a:r>
              <a:rPr lang="en-IN" dirty="0"/>
              <a:t>, </a:t>
            </a:r>
            <a:r>
              <a:rPr lang="en-IN" dirty="0" err="1"/>
              <a:t>zindagi</a:t>
            </a:r>
            <a:r>
              <a:rPr lang="en-IN" dirty="0"/>
              <a:t> </a:t>
            </a:r>
            <a:r>
              <a:rPr lang="en-IN" dirty="0" err="1"/>
              <a:t>ke</a:t>
            </a:r>
            <a:r>
              <a:rPr lang="en-IN" dirty="0"/>
              <a:t> </a:t>
            </a:r>
            <a:r>
              <a:rPr lang="en-IN" dirty="0" err="1"/>
              <a:t>baad</a:t>
            </a:r>
            <a:r>
              <a:rPr lang="en-IN" dirty="0"/>
              <a:t> </a:t>
            </a:r>
            <a:r>
              <a:rPr lang="en-IN" dirty="0" err="1"/>
              <a:t>bhi</a:t>
            </a:r>
            <a:r>
              <a:rPr lang="en-IN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300" y="1854200"/>
            <a:ext cx="9927590" cy="208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424242"/>
                </a:solidFill>
                <a:latin typeface="Roboto"/>
                <a:cs typeface="Roboto"/>
              </a:rPr>
              <a:t>Email</a:t>
            </a:r>
            <a:r>
              <a:rPr sz="2800" b="1" spc="-6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2800" b="1" spc="5" dirty="0">
                <a:solidFill>
                  <a:srgbClr val="424242"/>
                </a:solidFill>
                <a:latin typeface="Roboto"/>
                <a:cs typeface="Roboto"/>
              </a:rPr>
              <a:t>Ad</a:t>
            </a:r>
            <a:r>
              <a:rPr sz="2800" b="1" spc="-10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2800" b="1" spc="-15" dirty="0">
                <a:solidFill>
                  <a:srgbClr val="424242"/>
                </a:solidFill>
                <a:latin typeface="Roboto"/>
                <a:cs typeface="Roboto"/>
              </a:rPr>
              <a:t>Campaigns</a:t>
            </a:r>
            <a:endParaRPr sz="2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 dirty="0">
              <a:latin typeface="Roboto"/>
              <a:cs typeface="Roboto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sz="1900" b="1" spc="-10" dirty="0">
                <a:latin typeface="Roboto"/>
                <a:cs typeface="Roboto"/>
              </a:rPr>
              <a:t>A</a:t>
            </a:r>
            <a:r>
              <a:rPr sz="1900" b="1" spc="-5" dirty="0">
                <a:latin typeface="Roboto"/>
                <a:cs typeface="Roboto"/>
              </a:rPr>
              <a:t>d</a:t>
            </a:r>
            <a:r>
              <a:rPr sz="1900" b="1" spc="-45" dirty="0">
                <a:latin typeface="Roboto"/>
                <a:cs typeface="Roboto"/>
              </a:rPr>
              <a:t> </a:t>
            </a:r>
            <a:r>
              <a:rPr sz="1900" b="1" spc="-10" dirty="0">
                <a:latin typeface="Roboto"/>
                <a:cs typeface="Roboto"/>
              </a:rPr>
              <a:t>C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25" dirty="0">
                <a:latin typeface="Roboto"/>
                <a:cs typeface="Roboto"/>
              </a:rPr>
              <a:t>p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80" dirty="0">
                <a:latin typeface="Roboto"/>
                <a:cs typeface="Roboto"/>
              </a:rPr>
              <a:t>g</a:t>
            </a:r>
            <a:r>
              <a:rPr sz="1900" b="1" spc="25" dirty="0">
                <a:latin typeface="Roboto"/>
                <a:cs typeface="Roboto"/>
              </a:rPr>
              <a:t>n</a:t>
            </a:r>
            <a:r>
              <a:rPr sz="1900" b="1" spc="-5" dirty="0">
                <a:latin typeface="Roboto"/>
                <a:cs typeface="Roboto"/>
              </a:rPr>
              <a:t>s</a:t>
            </a:r>
            <a:r>
              <a:rPr sz="1900" b="1" spc="-155" dirty="0">
                <a:latin typeface="Roboto"/>
                <a:cs typeface="Roboto"/>
              </a:rPr>
              <a:t> </a:t>
            </a:r>
            <a:r>
              <a:rPr sz="1900" b="1" spc="30" dirty="0">
                <a:latin typeface="Roboto"/>
                <a:cs typeface="Roboto"/>
              </a:rPr>
              <a:t>f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25" dirty="0">
                <a:latin typeface="Roboto"/>
                <a:cs typeface="Roboto"/>
              </a:rPr>
              <a:t>r</a:t>
            </a:r>
            <a:r>
              <a:rPr sz="1900" b="1" spc="-70" dirty="0">
                <a:latin typeface="Roboto"/>
                <a:cs typeface="Roboto"/>
              </a:rPr>
              <a:t> 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-25" dirty="0">
                <a:latin typeface="Roboto"/>
                <a:cs typeface="Roboto"/>
              </a:rPr>
              <a:t>a</a:t>
            </a:r>
            <a:r>
              <a:rPr sz="1900" b="1" spc="-110" dirty="0">
                <a:latin typeface="Roboto"/>
                <a:cs typeface="Roboto"/>
              </a:rPr>
              <a:t>i</a:t>
            </a:r>
            <a:r>
              <a:rPr sz="1900" b="1" spc="-5" dirty="0">
                <a:latin typeface="Roboto"/>
                <a:cs typeface="Roboto"/>
              </a:rPr>
              <a:t>l</a:t>
            </a:r>
            <a:r>
              <a:rPr sz="1900" b="1" spc="20" dirty="0">
                <a:latin typeface="Roboto"/>
                <a:cs typeface="Roboto"/>
              </a:rPr>
              <a:t> 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30" dirty="0">
                <a:latin typeface="Roboto"/>
                <a:cs typeface="Roboto"/>
              </a:rPr>
              <a:t>r</a:t>
            </a:r>
            <a:r>
              <a:rPr sz="1900" b="1" spc="-120" dirty="0">
                <a:latin typeface="Roboto"/>
                <a:cs typeface="Roboto"/>
              </a:rPr>
              <a:t>k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25" dirty="0">
                <a:latin typeface="Roboto"/>
                <a:cs typeface="Roboto"/>
              </a:rPr>
              <a:t>n</a:t>
            </a:r>
            <a:r>
              <a:rPr sz="1900" b="1" spc="-80" dirty="0">
                <a:latin typeface="Roboto"/>
                <a:cs typeface="Roboto"/>
              </a:rPr>
              <a:t>g</a:t>
            </a:r>
            <a:r>
              <a:rPr sz="1900" b="1" spc="-5" dirty="0">
                <a:latin typeface="Roboto"/>
                <a:cs typeface="Roboto"/>
              </a:rPr>
              <a:t>: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Roboto"/>
              <a:cs typeface="Roboto"/>
            </a:endParaRPr>
          </a:p>
          <a:p>
            <a:pPr marL="228600" marR="5080">
              <a:lnSpc>
                <a:spcPts val="2200"/>
              </a:lnSpc>
              <a:spcBef>
                <a:spcPts val="5"/>
              </a:spcBef>
            </a:pPr>
            <a:r>
              <a:rPr sz="1900" spc="-35" dirty="0">
                <a:latin typeface="Roboto"/>
                <a:cs typeface="Roboto"/>
              </a:rPr>
              <a:t>Come</a:t>
            </a:r>
            <a:r>
              <a:rPr sz="1900" spc="2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up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with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2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email</a:t>
            </a:r>
            <a:r>
              <a:rPr sz="1900" spc="-30" dirty="0">
                <a:latin typeface="Roboto"/>
                <a:cs typeface="Roboto"/>
              </a:rPr>
              <a:t> ad</a:t>
            </a:r>
            <a:r>
              <a:rPr sz="1900" spc="-45" dirty="0">
                <a:latin typeface="Roboto"/>
                <a:cs typeface="Roboto"/>
              </a:rPr>
              <a:t> campaigns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with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mentioned</a:t>
            </a:r>
            <a:r>
              <a:rPr sz="1900" spc="-14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goals: </a:t>
            </a:r>
            <a:r>
              <a:rPr sz="1900" spc="-40" dirty="0">
                <a:latin typeface="Roboto"/>
                <a:cs typeface="Roboto"/>
              </a:rPr>
              <a:t>brand </a:t>
            </a:r>
            <a:r>
              <a:rPr sz="1900" spc="-45" dirty="0">
                <a:latin typeface="Roboto"/>
                <a:cs typeface="Roboto"/>
              </a:rPr>
              <a:t>awareness</a:t>
            </a:r>
            <a:r>
              <a:rPr sz="1900" spc="-15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&amp;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generating </a:t>
            </a:r>
            <a:r>
              <a:rPr sz="1900" spc="-45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leads</a:t>
            </a:r>
            <a:endParaRPr sz="19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76200"/>
            <a:ext cx="70104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40" dirty="0"/>
              <a:t>E</a:t>
            </a:r>
            <a:r>
              <a:rPr sz="2800" spc="-25" dirty="0"/>
              <a:t>m</a:t>
            </a:r>
            <a:r>
              <a:rPr sz="2800" spc="-110" dirty="0"/>
              <a:t>a</a:t>
            </a:r>
            <a:r>
              <a:rPr sz="2800" spc="45" dirty="0"/>
              <a:t>i</a:t>
            </a:r>
            <a:r>
              <a:rPr sz="2800" spc="-10" dirty="0"/>
              <a:t>l</a:t>
            </a:r>
            <a:r>
              <a:rPr sz="2800" spc="-40" dirty="0"/>
              <a:t> </a:t>
            </a:r>
            <a:r>
              <a:rPr sz="2800" spc="10" dirty="0"/>
              <a:t>A</a:t>
            </a:r>
            <a:r>
              <a:rPr sz="2800" spc="-5" dirty="0"/>
              <a:t>d</a:t>
            </a:r>
            <a:r>
              <a:rPr sz="2800" spc="-80" dirty="0"/>
              <a:t> </a:t>
            </a:r>
            <a:r>
              <a:rPr sz="2800" spc="15" dirty="0"/>
              <a:t>C</a:t>
            </a:r>
            <a:r>
              <a:rPr sz="2800" spc="-10" dirty="0"/>
              <a:t>a</a:t>
            </a:r>
            <a:r>
              <a:rPr sz="2800" spc="-25" dirty="0"/>
              <a:t>m</a:t>
            </a:r>
            <a:r>
              <a:rPr sz="2800" spc="15" dirty="0"/>
              <a:t>p</a:t>
            </a:r>
            <a:r>
              <a:rPr sz="2800" spc="-110" dirty="0"/>
              <a:t>a</a:t>
            </a:r>
            <a:r>
              <a:rPr sz="2800" spc="45" dirty="0"/>
              <a:t>i</a:t>
            </a:r>
            <a:r>
              <a:rPr sz="2800" spc="-85" dirty="0"/>
              <a:t>g</a:t>
            </a:r>
            <a:r>
              <a:rPr sz="2800" spc="-15" dirty="0"/>
              <a:t>n</a:t>
            </a:r>
            <a:r>
              <a:rPr sz="2800" spc="30" dirty="0"/>
              <a:t> </a:t>
            </a:r>
            <a:r>
              <a:rPr sz="2800" dirty="0"/>
              <a:t>1</a:t>
            </a:r>
            <a:r>
              <a:rPr sz="2800" spc="-105" dirty="0"/>
              <a:t> </a:t>
            </a:r>
            <a:r>
              <a:rPr sz="2800" spc="-135" dirty="0"/>
              <a:t>-</a:t>
            </a:r>
            <a:r>
              <a:rPr sz="2800" spc="-85" dirty="0"/>
              <a:t> </a:t>
            </a:r>
            <a:r>
              <a:rPr sz="2800" spc="10" dirty="0"/>
              <a:t>Br</a:t>
            </a:r>
            <a:r>
              <a:rPr sz="2800" spc="-110" dirty="0"/>
              <a:t>a</a:t>
            </a:r>
            <a:r>
              <a:rPr sz="2800" spc="15" dirty="0"/>
              <a:t>n</a:t>
            </a:r>
            <a:r>
              <a:rPr sz="2800" spc="-5" dirty="0"/>
              <a:t>d</a:t>
            </a:r>
            <a:r>
              <a:rPr sz="2800" spc="-80" dirty="0"/>
              <a:t> </a:t>
            </a:r>
            <a:r>
              <a:rPr sz="2800" spc="110" dirty="0"/>
              <a:t>A</a:t>
            </a:r>
            <a:r>
              <a:rPr sz="2800" spc="-65" dirty="0"/>
              <a:t>w</a:t>
            </a:r>
            <a:r>
              <a:rPr sz="2800" spc="-10" dirty="0"/>
              <a:t>a</a:t>
            </a:r>
            <a:r>
              <a:rPr sz="2800" spc="10" dirty="0"/>
              <a:t>r</a:t>
            </a:r>
            <a:r>
              <a:rPr sz="2800" spc="30" dirty="0"/>
              <a:t>e</a:t>
            </a:r>
            <a:r>
              <a:rPr sz="2800" spc="15" dirty="0"/>
              <a:t>n</a:t>
            </a:r>
            <a:r>
              <a:rPr sz="2800" spc="30" dirty="0"/>
              <a:t>e</a:t>
            </a:r>
            <a:r>
              <a:rPr sz="2800" spc="-50" dirty="0"/>
              <a:t>s</a:t>
            </a:r>
            <a:r>
              <a:rPr sz="2800" spc="-5" dirty="0"/>
              <a:t>s</a:t>
            </a:r>
            <a:endParaRPr sz="2800" dirty="0"/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800" b="0" spc="-35" dirty="0">
                <a:solidFill>
                  <a:srgbClr val="000000"/>
                </a:solidFill>
                <a:latin typeface="Roboto"/>
                <a:cs typeface="Roboto"/>
              </a:rPr>
              <a:t>(insert</a:t>
            </a:r>
            <a:r>
              <a:rPr sz="2800" b="0" spc="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2800" b="0" spc="-30" dirty="0">
                <a:solidFill>
                  <a:srgbClr val="000000"/>
                </a:solidFill>
                <a:latin typeface="Roboto"/>
                <a:cs typeface="Roboto"/>
              </a:rPr>
              <a:t>emailer</a:t>
            </a:r>
            <a:r>
              <a:rPr sz="2800" b="0" spc="2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2800" b="0" dirty="0">
                <a:solidFill>
                  <a:srgbClr val="000000"/>
                </a:solidFill>
                <a:latin typeface="Roboto"/>
                <a:cs typeface="Roboto"/>
              </a:rPr>
              <a:t>image)</a:t>
            </a:r>
            <a:endParaRPr sz="2800" dirty="0">
              <a:latin typeface="Roboto"/>
              <a:cs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738B2-CBE5-18B3-1924-39D956C0A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" b="7376"/>
          <a:stretch/>
        </p:blipFill>
        <p:spPr>
          <a:xfrm>
            <a:off x="7074310" y="46704"/>
            <a:ext cx="4267200" cy="67350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282690" cy="83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40" dirty="0"/>
              <a:t>E</a:t>
            </a:r>
            <a:r>
              <a:rPr sz="2800" spc="-25" dirty="0"/>
              <a:t>m</a:t>
            </a:r>
            <a:r>
              <a:rPr sz="2800" spc="-110" dirty="0"/>
              <a:t>a</a:t>
            </a:r>
            <a:r>
              <a:rPr sz="2800" spc="45" dirty="0"/>
              <a:t>i</a:t>
            </a:r>
            <a:r>
              <a:rPr sz="2800" spc="-10" dirty="0"/>
              <a:t>l</a:t>
            </a:r>
            <a:r>
              <a:rPr sz="2800" spc="-40" dirty="0"/>
              <a:t> </a:t>
            </a:r>
            <a:r>
              <a:rPr sz="2800" spc="10" dirty="0"/>
              <a:t>A</a:t>
            </a:r>
            <a:r>
              <a:rPr sz="2800" spc="-5" dirty="0"/>
              <a:t>d</a:t>
            </a:r>
            <a:r>
              <a:rPr sz="2800" spc="-80" dirty="0"/>
              <a:t> </a:t>
            </a:r>
            <a:r>
              <a:rPr sz="2800" spc="15" dirty="0"/>
              <a:t>C</a:t>
            </a:r>
            <a:r>
              <a:rPr sz="2800" spc="-10" dirty="0"/>
              <a:t>a</a:t>
            </a:r>
            <a:r>
              <a:rPr sz="2800" spc="-25" dirty="0"/>
              <a:t>m</a:t>
            </a:r>
            <a:r>
              <a:rPr sz="2800" spc="15" dirty="0"/>
              <a:t>p</a:t>
            </a:r>
            <a:r>
              <a:rPr sz="2800" spc="-110" dirty="0"/>
              <a:t>a</a:t>
            </a:r>
            <a:r>
              <a:rPr sz="2800" spc="45" dirty="0"/>
              <a:t>i</a:t>
            </a:r>
            <a:r>
              <a:rPr sz="2800" spc="-85" dirty="0"/>
              <a:t>g</a:t>
            </a:r>
            <a:r>
              <a:rPr sz="2800" spc="-15" dirty="0"/>
              <a:t>n</a:t>
            </a:r>
            <a:r>
              <a:rPr sz="2800" spc="30" dirty="0"/>
              <a:t> </a:t>
            </a:r>
            <a:r>
              <a:rPr sz="2800" dirty="0"/>
              <a:t>2</a:t>
            </a:r>
            <a:r>
              <a:rPr sz="2800" spc="-105" dirty="0"/>
              <a:t> </a:t>
            </a:r>
            <a:r>
              <a:rPr sz="2800" spc="-135" dirty="0"/>
              <a:t>-</a:t>
            </a:r>
            <a:r>
              <a:rPr sz="2800" spc="-85" dirty="0"/>
              <a:t> </a:t>
            </a:r>
            <a:r>
              <a:rPr sz="2800" spc="40" dirty="0"/>
              <a:t>L</a:t>
            </a:r>
            <a:r>
              <a:rPr sz="2800" spc="30" dirty="0"/>
              <a:t>e</a:t>
            </a:r>
            <a:r>
              <a:rPr sz="2800" spc="-110" dirty="0"/>
              <a:t>a</a:t>
            </a:r>
            <a:r>
              <a:rPr sz="2800" spc="-5" dirty="0"/>
              <a:t>d</a:t>
            </a:r>
            <a:r>
              <a:rPr sz="2800" spc="20" dirty="0"/>
              <a:t> </a:t>
            </a:r>
            <a:r>
              <a:rPr sz="2800" spc="30" dirty="0"/>
              <a:t>Ge</a:t>
            </a:r>
            <a:r>
              <a:rPr sz="2800" spc="-85" dirty="0"/>
              <a:t>n</a:t>
            </a:r>
            <a:r>
              <a:rPr sz="2800" spc="130" dirty="0"/>
              <a:t>e</a:t>
            </a:r>
            <a:r>
              <a:rPr sz="2800" spc="10" dirty="0"/>
              <a:t>r</a:t>
            </a:r>
            <a:r>
              <a:rPr sz="2800" spc="-110" dirty="0"/>
              <a:t>a</a:t>
            </a:r>
            <a:r>
              <a:rPr sz="2800" spc="-80" dirty="0"/>
              <a:t>t</a:t>
            </a:r>
            <a:r>
              <a:rPr sz="2800" spc="-55" dirty="0"/>
              <a:t>i</a:t>
            </a:r>
            <a:r>
              <a:rPr sz="2800" spc="15" dirty="0"/>
              <a:t>o</a:t>
            </a:r>
            <a:r>
              <a:rPr sz="2800" spc="-15" dirty="0"/>
              <a:t>n</a:t>
            </a:r>
            <a:endParaRPr sz="2800" dirty="0"/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500" b="0" spc="-35" dirty="0">
                <a:solidFill>
                  <a:srgbClr val="000000"/>
                </a:solidFill>
                <a:latin typeface="Roboto"/>
                <a:cs typeface="Roboto"/>
              </a:rPr>
              <a:t>(insert</a:t>
            </a:r>
            <a:r>
              <a:rPr sz="2500" b="0" spc="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2500" b="0" spc="-30" dirty="0">
                <a:solidFill>
                  <a:srgbClr val="000000"/>
                </a:solidFill>
                <a:latin typeface="Roboto"/>
                <a:cs typeface="Roboto"/>
              </a:rPr>
              <a:t>emailer</a:t>
            </a:r>
            <a:r>
              <a:rPr sz="2500" b="0" spc="2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2500" b="0" dirty="0">
                <a:solidFill>
                  <a:srgbClr val="000000"/>
                </a:solidFill>
                <a:latin typeface="Roboto"/>
                <a:cs typeface="Roboto"/>
              </a:rPr>
              <a:t>image)</a:t>
            </a:r>
            <a:endParaRPr sz="2500" dirty="0">
              <a:latin typeface="Roboto"/>
              <a:cs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BCA7B-19BA-D4BB-95D2-8CED5230D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88" r="2022" b="25586"/>
          <a:stretch/>
        </p:blipFill>
        <p:spPr>
          <a:xfrm>
            <a:off x="7010400" y="152400"/>
            <a:ext cx="4038600" cy="66293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152400"/>
            <a:ext cx="7730490" cy="66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94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30" dirty="0"/>
              <a:t>Content </a:t>
            </a:r>
            <a:r>
              <a:rPr spc="-35" dirty="0"/>
              <a:t>Creation and </a:t>
            </a:r>
            <a:r>
              <a:rPr spc="-45" dirty="0"/>
              <a:t>Curation </a:t>
            </a:r>
            <a:r>
              <a:rPr spc="-35" dirty="0"/>
              <a:t>(Post </a:t>
            </a:r>
            <a:r>
              <a:rPr spc="-30" dirty="0"/>
              <a:t>creations, </a:t>
            </a:r>
            <a:r>
              <a:rPr spc="-35" dirty="0"/>
              <a:t>Designs/Video </a:t>
            </a:r>
            <a:r>
              <a:rPr spc="-30" dirty="0"/>
              <a:t> </a:t>
            </a:r>
            <a:r>
              <a:rPr spc="-40" dirty="0"/>
              <a:t>Editing,</a:t>
            </a:r>
            <a:r>
              <a:rPr spc="-35" dirty="0"/>
              <a:t> </a:t>
            </a:r>
            <a:r>
              <a:rPr spc="-10" dirty="0"/>
              <a:t>Ad</a:t>
            </a:r>
            <a:r>
              <a:rPr spc="-40" dirty="0"/>
              <a:t> Campaigns</a:t>
            </a:r>
            <a:r>
              <a:rPr spc="-50" dirty="0"/>
              <a:t> </a:t>
            </a:r>
            <a:r>
              <a:rPr spc="-30" dirty="0"/>
              <a:t>over</a:t>
            </a:r>
            <a:r>
              <a:rPr spc="-65" dirty="0"/>
              <a:t> </a:t>
            </a:r>
            <a:r>
              <a:rPr spc="-30" dirty="0"/>
              <a:t>Social</a:t>
            </a:r>
            <a:r>
              <a:rPr spc="-75" dirty="0"/>
              <a:t> </a:t>
            </a:r>
            <a:r>
              <a:rPr spc="-30" dirty="0"/>
              <a:t>Media</a:t>
            </a:r>
            <a:r>
              <a:rPr spc="-90" dirty="0"/>
              <a:t> </a:t>
            </a:r>
            <a:r>
              <a:rPr spc="-35" dirty="0"/>
              <a:t>and</a:t>
            </a:r>
            <a:r>
              <a:rPr spc="-40" dirty="0"/>
              <a:t> </a:t>
            </a:r>
            <a:r>
              <a:rPr spc="-30" dirty="0"/>
              <a:t>Email</a:t>
            </a:r>
            <a:r>
              <a:rPr spc="-75" dirty="0"/>
              <a:t> </a:t>
            </a:r>
            <a:r>
              <a:rPr spc="-40" dirty="0"/>
              <a:t>Ideation</a:t>
            </a:r>
            <a:r>
              <a:rPr spc="-35" dirty="0"/>
              <a:t> and</a:t>
            </a:r>
            <a:r>
              <a:rPr spc="-140" dirty="0"/>
              <a:t> </a:t>
            </a:r>
            <a:r>
              <a:rPr spc="-25" dirty="0"/>
              <a:t>Creation)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990600"/>
            <a:ext cx="971232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31800" marR="5080" indent="-419100">
              <a:lnSpc>
                <a:spcPts val="2200"/>
              </a:lnSpc>
              <a:spcBef>
                <a:spcPts val="24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spc="-35" dirty="0">
                <a:latin typeface="Roboto"/>
                <a:cs typeface="Roboto"/>
              </a:rPr>
              <a:t>Reflect</a:t>
            </a:r>
            <a:r>
              <a:rPr sz="1900" spc="15" dirty="0">
                <a:latin typeface="Roboto"/>
                <a:cs typeface="Roboto"/>
              </a:rPr>
              <a:t> </a:t>
            </a:r>
            <a:r>
              <a:rPr sz="1900" spc="-60" dirty="0">
                <a:latin typeface="Roboto"/>
                <a:cs typeface="Roboto"/>
              </a:rPr>
              <a:t>on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-8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creation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curation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process,</a:t>
            </a:r>
            <a:r>
              <a:rPr sz="1900" spc="-14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discussing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challenges</a:t>
            </a:r>
            <a:r>
              <a:rPr sz="1900" spc="-145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faced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lessons</a:t>
            </a:r>
            <a:r>
              <a:rPr sz="1900" spc="-6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learned.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797D4-8605-161B-A6D2-BBB6C97AEC57}"/>
              </a:ext>
            </a:extLst>
          </p:cNvPr>
          <p:cNvSpPr txBox="1"/>
          <p:nvPr/>
        </p:nvSpPr>
        <p:spPr>
          <a:xfrm>
            <a:off x="700548" y="1894454"/>
            <a:ext cx="1118665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2000" b="1" dirty="0"/>
              <a:t>.Know our Audience: </a:t>
            </a:r>
            <a:r>
              <a:rPr lang="en-US" dirty="0"/>
              <a:t>Understanding the target audience's interests, pain points, and preferences is fundamental</a:t>
            </a:r>
          </a:p>
          <a:p>
            <a:endParaRPr lang="en-US" dirty="0"/>
          </a:p>
          <a:p>
            <a:r>
              <a:rPr lang="en-US" dirty="0"/>
              <a:t>2.</a:t>
            </a:r>
            <a:r>
              <a:rPr lang="en-US" b="1" dirty="0"/>
              <a:t>Visual Appeal: </a:t>
            </a:r>
            <a:r>
              <a:rPr lang="en-US" dirty="0"/>
              <a:t>Eye-catching visuals, well-designed graphics, and professionally edited videos can significantly</a:t>
            </a:r>
          </a:p>
          <a:p>
            <a:r>
              <a:rPr lang="en-US" dirty="0"/>
              <a:t>enhance the impact of content and ad campaigns.</a:t>
            </a:r>
          </a:p>
          <a:p>
            <a:r>
              <a:rPr lang="en-US" dirty="0"/>
              <a:t>3. </a:t>
            </a:r>
            <a:r>
              <a:rPr lang="en-US" b="1" dirty="0"/>
              <a:t>Consistency is Key: </a:t>
            </a:r>
            <a:r>
              <a:rPr lang="en-US" dirty="0"/>
              <a:t>Maintaining a consistent tone, style, and frequency of content across platforms helps reinforce</a:t>
            </a:r>
          </a:p>
          <a:p>
            <a:r>
              <a:rPr lang="en-US" dirty="0"/>
              <a:t>brand identity and improves audience recall.</a:t>
            </a:r>
          </a:p>
          <a:p>
            <a:r>
              <a:rPr lang="en-US" dirty="0"/>
              <a:t>4. </a:t>
            </a:r>
            <a:r>
              <a:rPr lang="en-US" b="1" dirty="0"/>
              <a:t>A/B Testing: </a:t>
            </a:r>
            <a:r>
              <a:rPr lang="en-US" dirty="0"/>
              <a:t>Regularly conducting A/B + tests for ad campaigns and email subject lines allows for data-driven optimization and better results. </a:t>
            </a:r>
          </a:p>
          <a:p>
            <a:r>
              <a:rPr lang="en-US" dirty="0"/>
              <a:t>5. </a:t>
            </a:r>
            <a:r>
              <a:rPr lang="en-US" b="1" dirty="0"/>
              <a:t>Engage with the Audience: </a:t>
            </a:r>
            <a:r>
              <a:rPr lang="en-US" dirty="0"/>
              <a:t>Responding to comments, messages, and feedback from the audience fosters a sense</a:t>
            </a:r>
          </a:p>
          <a:p>
            <a:r>
              <a:rPr lang="en-US" dirty="0"/>
              <a:t>of community and builds trust. </a:t>
            </a:r>
          </a:p>
          <a:p>
            <a:r>
              <a:rPr lang="en-US" dirty="0"/>
              <a:t>6</a:t>
            </a:r>
            <a:r>
              <a:rPr lang="en-US" b="1" dirty="0"/>
              <a:t>. Long-Term Approach:</a:t>
            </a:r>
            <a:r>
              <a:rPr lang="en-US" dirty="0"/>
              <a:t> Content creation and marketing are not one-time endeavors. A long-term, strategic approach is necessary to build brand awareness and achieve sustainable growth.</a:t>
            </a:r>
          </a:p>
          <a:p>
            <a:r>
              <a:rPr lang="en-US" dirty="0"/>
              <a:t>                                        In conclusion, content creation and curation, along with thoughtful design, video editing, and well- executed ad campaigns, play a pivotal role in a successful marketing strategy. By understanding the challenges and incorporating the lessons learned, businesses can create compelling content that resonates with their target. audience and drives results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27AFD-E617-04DB-B1B4-DFED3F383A48}"/>
              </a:ext>
            </a:extLst>
          </p:cNvPr>
          <p:cNvSpPr txBox="1"/>
          <p:nvPr/>
        </p:nvSpPr>
        <p:spPr>
          <a:xfrm>
            <a:off x="671051" y="2209800"/>
            <a:ext cx="7042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in creating relevant and engaging content.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7020" y="76200"/>
            <a:ext cx="8914130" cy="91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0" marR="5080" indent="-3848100">
              <a:lnSpc>
                <a:spcPct val="116700"/>
              </a:lnSpc>
              <a:spcBef>
                <a:spcPts val="100"/>
              </a:spcBef>
            </a:pPr>
            <a:r>
              <a:rPr sz="2500" spc="10" dirty="0"/>
              <a:t>Part </a:t>
            </a:r>
            <a:r>
              <a:rPr sz="2500" spc="-20" dirty="0"/>
              <a:t>1: </a:t>
            </a:r>
            <a:r>
              <a:rPr sz="2500" spc="-10" dirty="0"/>
              <a:t>Brand </a:t>
            </a:r>
            <a:r>
              <a:rPr sz="2500" spc="-35" dirty="0"/>
              <a:t>study, </a:t>
            </a:r>
            <a:r>
              <a:rPr sz="2500" dirty="0"/>
              <a:t>Competitor </a:t>
            </a:r>
            <a:r>
              <a:rPr sz="2500" spc="-10" dirty="0"/>
              <a:t>Analysis </a:t>
            </a:r>
            <a:r>
              <a:rPr sz="2500" spc="-5" dirty="0"/>
              <a:t>&amp; Buyer’s/Audience’s </a:t>
            </a:r>
            <a:r>
              <a:rPr sz="2500" spc="-610" dirty="0"/>
              <a:t> </a:t>
            </a:r>
            <a:r>
              <a:rPr sz="2500" spc="10" dirty="0"/>
              <a:t>Persona</a:t>
            </a:r>
            <a:endParaRPr sz="2500" dirty="0"/>
          </a:p>
        </p:txBody>
      </p:sp>
      <p:sp>
        <p:nvSpPr>
          <p:cNvPr id="3" name="object 3"/>
          <p:cNvSpPr txBox="1"/>
          <p:nvPr/>
        </p:nvSpPr>
        <p:spPr>
          <a:xfrm>
            <a:off x="1028045" y="888278"/>
            <a:ext cx="9462770" cy="11531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22300" marR="5080" indent="-419100">
              <a:lnSpc>
                <a:spcPts val="2200"/>
              </a:lnSpc>
              <a:spcBef>
                <a:spcPts val="240"/>
              </a:spcBef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sz="1900" b="1" spc="-40" dirty="0">
                <a:latin typeface="Roboto"/>
                <a:cs typeface="Roboto"/>
              </a:rPr>
              <a:t>Competitor </a:t>
            </a:r>
            <a:r>
              <a:rPr sz="1900" b="1" spc="-30" dirty="0">
                <a:latin typeface="Roboto"/>
                <a:cs typeface="Roboto"/>
              </a:rPr>
              <a:t>Analysis: </a:t>
            </a:r>
            <a:r>
              <a:rPr sz="1900" spc="-45" dirty="0">
                <a:latin typeface="Roboto"/>
                <a:cs typeface="Roboto"/>
              </a:rPr>
              <a:t>Select </a:t>
            </a:r>
            <a:r>
              <a:rPr sz="1900" spc="-40" dirty="0">
                <a:latin typeface="Roboto"/>
                <a:cs typeface="Roboto"/>
              </a:rPr>
              <a:t>three </a:t>
            </a:r>
            <a:r>
              <a:rPr sz="1900" spc="-35" dirty="0">
                <a:latin typeface="Roboto"/>
                <a:cs typeface="Roboto"/>
              </a:rPr>
              <a:t>competitors operating </a:t>
            </a:r>
            <a:r>
              <a:rPr sz="1900" spc="-60" dirty="0">
                <a:latin typeface="Roboto"/>
                <a:cs typeface="Roboto"/>
              </a:rPr>
              <a:t>in </a:t>
            </a:r>
            <a:r>
              <a:rPr sz="1900" spc="-40" dirty="0">
                <a:latin typeface="Roboto"/>
                <a:cs typeface="Roboto"/>
              </a:rPr>
              <a:t>the </a:t>
            </a:r>
            <a:r>
              <a:rPr sz="1900" spc="-50" dirty="0">
                <a:latin typeface="Roboto"/>
                <a:cs typeface="Roboto"/>
              </a:rPr>
              <a:t>same </a:t>
            </a:r>
            <a:r>
              <a:rPr sz="1900" spc="-65" dirty="0">
                <a:latin typeface="Roboto"/>
                <a:cs typeface="Roboto"/>
              </a:rPr>
              <a:t>industry </a:t>
            </a:r>
            <a:r>
              <a:rPr sz="1900" spc="-55" dirty="0">
                <a:latin typeface="Roboto"/>
                <a:cs typeface="Roboto"/>
              </a:rPr>
              <a:t>or </a:t>
            </a:r>
            <a:r>
              <a:rPr sz="1900" spc="-50" dirty="0">
                <a:latin typeface="Roboto"/>
                <a:cs typeface="Roboto"/>
              </a:rPr>
              <a:t>niche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chosen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brand,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examine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their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70" dirty="0">
                <a:latin typeface="Roboto"/>
                <a:cs typeface="Roboto"/>
              </a:rPr>
              <a:t>USPs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 </a:t>
            </a:r>
            <a:r>
              <a:rPr sz="1900" spc="-35" dirty="0">
                <a:latin typeface="Roboto"/>
                <a:cs typeface="Roboto"/>
              </a:rPr>
              <a:t>online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communication.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spc="-10" dirty="0">
                <a:latin typeface="Roboto"/>
                <a:cs typeface="Roboto"/>
              </a:rPr>
              <a:t>C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-75" dirty="0">
                <a:latin typeface="Roboto"/>
                <a:cs typeface="Roboto"/>
              </a:rPr>
              <a:t>p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25" dirty="0">
                <a:latin typeface="Roboto"/>
                <a:cs typeface="Roboto"/>
              </a:rPr>
              <a:t>r</a:t>
            </a:r>
            <a:r>
              <a:rPr sz="1900" b="1" spc="-70" dirty="0">
                <a:latin typeface="Roboto"/>
                <a:cs typeface="Roboto"/>
              </a:rPr>
              <a:t> </a:t>
            </a:r>
            <a:r>
              <a:rPr sz="1900" b="1" spc="5" dirty="0">
                <a:latin typeface="Roboto"/>
                <a:cs typeface="Roboto"/>
              </a:rPr>
              <a:t>1</a:t>
            </a:r>
            <a:r>
              <a:rPr sz="1900" b="1" spc="-5" dirty="0">
                <a:latin typeface="Roboto"/>
                <a:cs typeface="Roboto"/>
              </a:rPr>
              <a:t>:</a:t>
            </a:r>
            <a:r>
              <a:rPr lang="en-IN" sz="1900" b="1" spc="-5" dirty="0">
                <a:latin typeface="Roboto"/>
                <a:cs typeface="Roboto"/>
              </a:rPr>
              <a:t> PROBUSINSURANCE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045" y="2992127"/>
            <a:ext cx="14528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0" dirty="0">
                <a:latin typeface="Roboto"/>
                <a:cs typeface="Roboto"/>
              </a:rPr>
              <a:t>C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-75" dirty="0">
                <a:latin typeface="Roboto"/>
                <a:cs typeface="Roboto"/>
              </a:rPr>
              <a:t>p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25" dirty="0">
                <a:latin typeface="Roboto"/>
                <a:cs typeface="Roboto"/>
              </a:rPr>
              <a:t>r</a:t>
            </a:r>
            <a:r>
              <a:rPr sz="1900" b="1" spc="-70" dirty="0">
                <a:latin typeface="Roboto"/>
                <a:cs typeface="Roboto"/>
              </a:rPr>
              <a:t> </a:t>
            </a:r>
            <a:r>
              <a:rPr sz="1900" b="1" spc="5" dirty="0">
                <a:latin typeface="Roboto"/>
                <a:cs typeface="Roboto"/>
              </a:rPr>
              <a:t>2</a:t>
            </a:r>
            <a:r>
              <a:rPr sz="1900" b="1" spc="-5" dirty="0">
                <a:latin typeface="Roboto"/>
                <a:cs typeface="Roboto"/>
              </a:rPr>
              <a:t>: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2458" y="4659908"/>
            <a:ext cx="14528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0" dirty="0">
                <a:latin typeface="Roboto"/>
                <a:cs typeface="Roboto"/>
              </a:rPr>
              <a:t>C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-75" dirty="0">
                <a:latin typeface="Roboto"/>
                <a:cs typeface="Roboto"/>
              </a:rPr>
              <a:t>p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25" dirty="0">
                <a:latin typeface="Roboto"/>
                <a:cs typeface="Roboto"/>
              </a:rPr>
              <a:t>r</a:t>
            </a:r>
            <a:r>
              <a:rPr sz="1900" b="1" spc="-70" dirty="0">
                <a:latin typeface="Roboto"/>
                <a:cs typeface="Roboto"/>
              </a:rPr>
              <a:t> </a:t>
            </a:r>
            <a:r>
              <a:rPr sz="1900" b="1" spc="5" dirty="0">
                <a:latin typeface="Roboto"/>
                <a:cs typeface="Roboto"/>
              </a:rPr>
              <a:t>3</a:t>
            </a:r>
            <a:r>
              <a:rPr sz="1900" b="1" spc="-5" dirty="0">
                <a:latin typeface="Roboto"/>
                <a:cs typeface="Roboto"/>
              </a:rPr>
              <a:t>: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72239A-D496-ADFD-C884-13744D791FE7}"/>
              </a:ext>
            </a:extLst>
          </p:cNvPr>
          <p:cNvSpPr txBox="1"/>
          <p:nvPr/>
        </p:nvSpPr>
        <p:spPr>
          <a:xfrm>
            <a:off x="1028045" y="227938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USP</a:t>
            </a:r>
            <a:r>
              <a:rPr lang="en-IN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61A2A-9167-22FF-3B65-BB4AC2C438F3}"/>
              </a:ext>
            </a:extLst>
          </p:cNvPr>
          <p:cNvSpPr txBox="1"/>
          <p:nvPr/>
        </p:nvSpPr>
        <p:spPr>
          <a:xfrm>
            <a:off x="1028045" y="19349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https://www.probusinsurance.com/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54C75-84AA-10AB-29A2-23CCF63542EE}"/>
              </a:ext>
            </a:extLst>
          </p:cNvPr>
          <p:cNvSpPr txBox="1"/>
          <p:nvPr/>
        </p:nvSpPr>
        <p:spPr>
          <a:xfrm>
            <a:off x="1010592" y="32050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https://www.policyx.com/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9FF6F-B803-8768-0943-A50F1EBB95F7}"/>
              </a:ext>
            </a:extLst>
          </p:cNvPr>
          <p:cNvSpPr txBox="1"/>
          <p:nvPr/>
        </p:nvSpPr>
        <p:spPr>
          <a:xfrm>
            <a:off x="1028045" y="4966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https://www.myinsuranceclub.com/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41F7A-969D-6393-C405-91180F8394E5}"/>
              </a:ext>
            </a:extLst>
          </p:cNvPr>
          <p:cNvSpPr txBox="1"/>
          <p:nvPr/>
        </p:nvSpPr>
        <p:spPr>
          <a:xfrm>
            <a:off x="2438400" y="295837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POLICYX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708839-A671-3AC9-FA05-69F1E5D7A2AF}"/>
              </a:ext>
            </a:extLst>
          </p:cNvPr>
          <p:cNvSpPr txBox="1"/>
          <p:nvPr/>
        </p:nvSpPr>
        <p:spPr>
          <a:xfrm>
            <a:off x="2438400" y="463704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MYINSURANCECLUB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D488D9-D9B0-FFCF-D9FC-8E7406C44B73}"/>
              </a:ext>
            </a:extLst>
          </p:cNvPr>
          <p:cNvSpPr txBox="1"/>
          <p:nvPr/>
        </p:nvSpPr>
        <p:spPr>
          <a:xfrm>
            <a:off x="1621504" y="2272142"/>
            <a:ext cx="10341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 recommend conducting an online search or visiting their official website to learn more about their services.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F3410-2ECC-08E2-34D6-80CAF4B26153}"/>
              </a:ext>
            </a:extLst>
          </p:cNvPr>
          <p:cNvSpPr txBox="1"/>
          <p:nvPr/>
        </p:nvSpPr>
        <p:spPr>
          <a:xfrm>
            <a:off x="960858" y="26177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ONLINE COMMUNICATION: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A4EB8C-EF66-3197-DE6F-EBA28E8233A9}"/>
              </a:ext>
            </a:extLst>
          </p:cNvPr>
          <p:cNvSpPr txBox="1"/>
          <p:nvPr/>
        </p:nvSpPr>
        <p:spPr>
          <a:xfrm>
            <a:off x="1010592" y="352537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/>
              <a:t>USP</a:t>
            </a:r>
            <a:r>
              <a:rPr lang="en-IN" b="1"/>
              <a:t>: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DAA933-0C59-2404-4352-AFBAEF4A3A9F}"/>
              </a:ext>
            </a:extLst>
          </p:cNvPr>
          <p:cNvSpPr txBox="1"/>
          <p:nvPr/>
        </p:nvSpPr>
        <p:spPr>
          <a:xfrm>
            <a:off x="1010592" y="530502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USP</a:t>
            </a:r>
            <a:r>
              <a:rPr lang="en-IN" b="1" dirty="0"/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FDA08F-0318-A6F0-E766-B8BE2041325C}"/>
              </a:ext>
            </a:extLst>
          </p:cNvPr>
          <p:cNvSpPr txBox="1"/>
          <p:nvPr/>
        </p:nvSpPr>
        <p:spPr>
          <a:xfrm>
            <a:off x="960858" y="42688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ONLINE COMMUNICATION: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F67B36-694E-30CD-9DB2-6B08196A07C1}"/>
              </a:ext>
            </a:extLst>
          </p:cNvPr>
          <p:cNvSpPr txBox="1"/>
          <p:nvPr/>
        </p:nvSpPr>
        <p:spPr>
          <a:xfrm>
            <a:off x="988716" y="5955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ONLINE COMMUNICATION: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31A35D-9711-B590-5CF4-5FDAAA64E039}"/>
              </a:ext>
            </a:extLst>
          </p:cNvPr>
          <p:cNvSpPr txBox="1"/>
          <p:nvPr/>
        </p:nvSpPr>
        <p:spPr>
          <a:xfrm>
            <a:off x="3657600" y="2597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Provided toll free number add chat box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BE818E-7C7F-B4DE-B9AE-3B12A536BE75}"/>
              </a:ext>
            </a:extLst>
          </p:cNvPr>
          <p:cNvSpPr txBox="1"/>
          <p:nvPr/>
        </p:nvSpPr>
        <p:spPr>
          <a:xfrm>
            <a:off x="3574026" y="42702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Provided toll free number add chat box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823DCF-9208-0877-57BD-5EC8E5603F84}"/>
              </a:ext>
            </a:extLst>
          </p:cNvPr>
          <p:cNvSpPr txBox="1"/>
          <p:nvPr/>
        </p:nvSpPr>
        <p:spPr>
          <a:xfrm>
            <a:off x="3574026" y="59574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Provided toll free number add chat box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A53FF-0144-8977-BD1A-BAD7B569F59F}"/>
              </a:ext>
            </a:extLst>
          </p:cNvPr>
          <p:cNvSpPr txBox="1"/>
          <p:nvPr/>
        </p:nvSpPr>
        <p:spPr>
          <a:xfrm>
            <a:off x="1494298" y="5330404"/>
            <a:ext cx="899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United States Pharmacopeia (USP) is a non-profit organization that establishes quality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B8FA2-54B1-A191-4001-F3AFE1E02EDF}"/>
              </a:ext>
            </a:extLst>
          </p:cNvPr>
          <p:cNvSpPr txBox="1"/>
          <p:nvPr/>
        </p:nvSpPr>
        <p:spPr>
          <a:xfrm>
            <a:off x="9525000" y="5325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standards for medications,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3D7DA0-CA3A-4B5B-5810-22726502BF03}"/>
              </a:ext>
            </a:extLst>
          </p:cNvPr>
          <p:cNvSpPr txBox="1"/>
          <p:nvPr/>
        </p:nvSpPr>
        <p:spPr>
          <a:xfrm>
            <a:off x="1028045" y="5588161"/>
            <a:ext cx="781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dietary supplements, and other healthcare products. 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616682-3149-C0C7-7CA5-A357053AD145}"/>
              </a:ext>
            </a:extLst>
          </p:cNvPr>
          <p:cNvSpPr txBox="1"/>
          <p:nvPr/>
        </p:nvSpPr>
        <p:spPr>
          <a:xfrm>
            <a:off x="5847736" y="5586336"/>
            <a:ext cx="781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909DA-673A-38BF-0A35-4B107236DF04}"/>
              </a:ext>
            </a:extLst>
          </p:cNvPr>
          <p:cNvSpPr txBox="1"/>
          <p:nvPr/>
        </p:nvSpPr>
        <p:spPr>
          <a:xfrm>
            <a:off x="1494298" y="3530537"/>
            <a:ext cx="781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Policy allows users to compare various insurance products from different insurance companies in India.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213579"/>
            <a:ext cx="10578690" cy="4305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0" marR="5080" indent="-3848100">
              <a:lnSpc>
                <a:spcPct val="116700"/>
              </a:lnSpc>
              <a:spcBef>
                <a:spcPts val="100"/>
              </a:spcBef>
            </a:pPr>
            <a:r>
              <a:rPr sz="2500" spc="10" dirty="0"/>
              <a:t>Part </a:t>
            </a:r>
            <a:r>
              <a:rPr sz="2500" spc="-20" dirty="0"/>
              <a:t>1: </a:t>
            </a:r>
            <a:r>
              <a:rPr sz="2500" spc="-10" dirty="0"/>
              <a:t>Brand </a:t>
            </a:r>
            <a:r>
              <a:rPr sz="2500" spc="-35" dirty="0"/>
              <a:t>study, </a:t>
            </a:r>
            <a:r>
              <a:rPr sz="2500" dirty="0"/>
              <a:t>Competitor </a:t>
            </a:r>
            <a:r>
              <a:rPr sz="2500" spc="-10" dirty="0"/>
              <a:t>Analysis </a:t>
            </a:r>
            <a:r>
              <a:rPr sz="2500" spc="-5" dirty="0"/>
              <a:t>&amp; Buyer’s/Audience’s </a:t>
            </a:r>
            <a:r>
              <a:rPr sz="2500" spc="-610" dirty="0"/>
              <a:t> </a:t>
            </a:r>
            <a:r>
              <a:rPr sz="2500" spc="10" dirty="0"/>
              <a:t>Persona</a:t>
            </a:r>
            <a:endParaRPr sz="2500" dirty="0"/>
          </a:p>
        </p:txBody>
      </p:sp>
      <p:sp>
        <p:nvSpPr>
          <p:cNvPr id="3" name="object 3"/>
          <p:cNvSpPr txBox="1"/>
          <p:nvPr/>
        </p:nvSpPr>
        <p:spPr>
          <a:xfrm>
            <a:off x="1143000" y="828057"/>
            <a:ext cx="918273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31800" marR="5080" indent="-419100">
              <a:lnSpc>
                <a:spcPts val="2200"/>
              </a:lnSpc>
              <a:spcBef>
                <a:spcPts val="24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40" dirty="0">
                <a:latin typeface="Roboto"/>
                <a:cs typeface="Roboto"/>
              </a:rPr>
              <a:t>Buyer's/Audience's</a:t>
            </a:r>
            <a:r>
              <a:rPr sz="1900" b="1" spc="-55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Persona:</a:t>
            </a:r>
            <a:r>
              <a:rPr sz="1900" b="1" spc="-11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Clearly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define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2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target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audience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for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2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chosen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brand.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10" dirty="0">
                <a:latin typeface="Roboto"/>
                <a:cs typeface="Roboto"/>
              </a:rPr>
              <a:t>C</a:t>
            </a:r>
            <a:r>
              <a:rPr sz="1900" spc="-85" dirty="0">
                <a:latin typeface="Roboto"/>
                <a:cs typeface="Roboto"/>
              </a:rPr>
              <a:t>on</a:t>
            </a:r>
            <a:r>
              <a:rPr sz="1900" dirty="0">
                <a:latin typeface="Roboto"/>
                <a:cs typeface="Roboto"/>
              </a:rPr>
              <a:t>s</a:t>
            </a:r>
            <a:r>
              <a:rPr sz="1900" spc="-85" dirty="0">
                <a:latin typeface="Roboto"/>
                <a:cs typeface="Roboto"/>
              </a:rPr>
              <a:t>i</a:t>
            </a:r>
            <a:r>
              <a:rPr sz="1900" spc="15" dirty="0">
                <a:latin typeface="Roboto"/>
                <a:cs typeface="Roboto"/>
              </a:rPr>
              <a:t>d</a:t>
            </a:r>
            <a:r>
              <a:rPr sz="1900" spc="-100" dirty="0">
                <a:latin typeface="Roboto"/>
                <a:cs typeface="Roboto"/>
              </a:rPr>
              <a:t>e</a:t>
            </a:r>
            <a:r>
              <a:rPr sz="1900" spc="-25" dirty="0">
                <a:latin typeface="Roboto"/>
                <a:cs typeface="Roboto"/>
              </a:rPr>
              <a:t>r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d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65" dirty="0">
                <a:latin typeface="Roboto"/>
                <a:cs typeface="Roboto"/>
              </a:rPr>
              <a:t>m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85" dirty="0">
                <a:latin typeface="Roboto"/>
                <a:cs typeface="Roboto"/>
              </a:rPr>
              <a:t>g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15" dirty="0">
                <a:latin typeface="Roboto"/>
                <a:cs typeface="Roboto"/>
              </a:rPr>
              <a:t>p</a:t>
            </a:r>
            <a:r>
              <a:rPr sz="1900" spc="-85" dirty="0">
                <a:latin typeface="Roboto"/>
                <a:cs typeface="Roboto"/>
              </a:rPr>
              <a:t>hi</a:t>
            </a:r>
            <a:r>
              <a:rPr sz="1900" spc="5" dirty="0">
                <a:latin typeface="Roboto"/>
                <a:cs typeface="Roboto"/>
              </a:rPr>
              <a:t>c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spc="-5" dirty="0">
                <a:latin typeface="Roboto"/>
                <a:cs typeface="Roboto"/>
              </a:rPr>
              <a:t>,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p</a:t>
            </a:r>
            <a:r>
              <a:rPr sz="1900" dirty="0">
                <a:latin typeface="Roboto"/>
                <a:cs typeface="Roboto"/>
              </a:rPr>
              <a:t>s</a:t>
            </a:r>
            <a:r>
              <a:rPr sz="1900" spc="-160" dirty="0">
                <a:latin typeface="Roboto"/>
                <a:cs typeface="Roboto"/>
              </a:rPr>
              <a:t>y</a:t>
            </a:r>
            <a:r>
              <a:rPr sz="1900" spc="5" dirty="0">
                <a:latin typeface="Roboto"/>
                <a:cs typeface="Roboto"/>
              </a:rPr>
              <a:t>c</a:t>
            </a:r>
            <a:r>
              <a:rPr sz="1900" spc="-85" dirty="0">
                <a:latin typeface="Roboto"/>
                <a:cs typeface="Roboto"/>
              </a:rPr>
              <a:t>h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85" dirty="0">
                <a:latin typeface="Roboto"/>
                <a:cs typeface="Roboto"/>
              </a:rPr>
              <a:t>g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15" dirty="0">
                <a:latin typeface="Roboto"/>
                <a:cs typeface="Roboto"/>
              </a:rPr>
              <a:t>p</a:t>
            </a:r>
            <a:r>
              <a:rPr sz="1900" spc="-85" dirty="0">
                <a:latin typeface="Roboto"/>
                <a:cs typeface="Roboto"/>
              </a:rPr>
              <a:t>hi</a:t>
            </a:r>
            <a:r>
              <a:rPr sz="1900" spc="5" dirty="0">
                <a:latin typeface="Roboto"/>
                <a:cs typeface="Roboto"/>
              </a:rPr>
              <a:t>c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spc="-5" dirty="0">
                <a:latin typeface="Roboto"/>
                <a:cs typeface="Roboto"/>
              </a:rPr>
              <a:t>,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b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85" dirty="0">
                <a:latin typeface="Roboto"/>
                <a:cs typeface="Roboto"/>
              </a:rPr>
              <a:t>h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65" dirty="0">
                <a:latin typeface="Roboto"/>
                <a:cs typeface="Roboto"/>
              </a:rPr>
              <a:t>v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85" dirty="0">
                <a:latin typeface="Roboto"/>
                <a:cs typeface="Roboto"/>
              </a:rPr>
              <a:t>o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dirty="0">
                <a:latin typeface="Roboto"/>
                <a:cs typeface="Roboto"/>
              </a:rPr>
              <a:t>s</a:t>
            </a:r>
            <a:r>
              <a:rPr sz="1900" spc="-5" dirty="0">
                <a:latin typeface="Roboto"/>
                <a:cs typeface="Roboto"/>
              </a:rPr>
              <a:t>,</a:t>
            </a:r>
            <a:r>
              <a:rPr sz="1900" spc="-15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15" dirty="0">
                <a:latin typeface="Roboto"/>
                <a:cs typeface="Roboto"/>
              </a:rPr>
              <a:t>n</a:t>
            </a:r>
            <a:r>
              <a:rPr sz="1900" spc="-10" dirty="0">
                <a:latin typeface="Roboto"/>
                <a:cs typeface="Roboto"/>
              </a:rPr>
              <a:t>d</a:t>
            </a:r>
            <a:r>
              <a:rPr sz="1900" spc="-145" dirty="0">
                <a:latin typeface="Roboto"/>
                <a:cs typeface="Roboto"/>
              </a:rPr>
              <a:t> 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85" dirty="0">
                <a:latin typeface="Roboto"/>
                <a:cs typeface="Roboto"/>
              </a:rPr>
              <a:t>n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100" dirty="0">
                <a:latin typeface="Roboto"/>
                <a:cs typeface="Roboto"/>
              </a:rPr>
              <a:t>e</a:t>
            </a:r>
            <a:r>
              <a:rPr sz="1900" dirty="0">
                <a:latin typeface="Roboto"/>
                <a:cs typeface="Roboto"/>
              </a:rPr>
              <a:t>s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spc="-10" dirty="0">
                <a:latin typeface="Roboto"/>
                <a:cs typeface="Roboto"/>
              </a:rPr>
              <a:t>.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58601-3A7D-18B4-59C2-A4746BBFA057}"/>
              </a:ext>
            </a:extLst>
          </p:cNvPr>
          <p:cNvSpPr txBox="1"/>
          <p:nvPr/>
        </p:nvSpPr>
        <p:spPr>
          <a:xfrm>
            <a:off x="-551425" y="18095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b="1" dirty="0"/>
              <a:t>AGE RANGE-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D6EF3-9A8C-3510-2891-AF50BF7253ED}"/>
              </a:ext>
            </a:extLst>
          </p:cNvPr>
          <p:cNvSpPr txBox="1"/>
          <p:nvPr/>
        </p:nvSpPr>
        <p:spPr>
          <a:xfrm>
            <a:off x="356010" y="21040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GENDER-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947F6-AD59-77C2-5D3B-2719FDDC4AF9}"/>
              </a:ext>
            </a:extLst>
          </p:cNvPr>
          <p:cNvSpPr txBox="1"/>
          <p:nvPr/>
        </p:nvSpPr>
        <p:spPr>
          <a:xfrm>
            <a:off x="336345" y="23408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CHILDREN-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388CF6-EAF1-487D-7ED6-B359DFCEB9F0}"/>
              </a:ext>
            </a:extLst>
          </p:cNvPr>
          <p:cNvSpPr txBox="1"/>
          <p:nvPr/>
        </p:nvSpPr>
        <p:spPr>
          <a:xfrm>
            <a:off x="1838634" y="1809559"/>
            <a:ext cx="601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Above 18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733D7C-5392-729D-9638-F9A7B559E99F}"/>
              </a:ext>
            </a:extLst>
          </p:cNvPr>
          <p:cNvSpPr txBox="1"/>
          <p:nvPr/>
        </p:nvSpPr>
        <p:spPr>
          <a:xfrm>
            <a:off x="1524000" y="20964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Male and Female.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B3175D-36AD-56E7-E16F-D4A2EF094AC7}"/>
              </a:ext>
            </a:extLst>
          </p:cNvPr>
          <p:cNvSpPr txBox="1"/>
          <p:nvPr/>
        </p:nvSpPr>
        <p:spPr>
          <a:xfrm>
            <a:off x="1730476" y="235120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Children are eligible for life insurance coverage under LIC policies.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32722-7A05-2D7A-AC1B-055539E99F5F}"/>
              </a:ext>
            </a:extLst>
          </p:cNvPr>
          <p:cNvSpPr txBox="1"/>
          <p:nvPr/>
        </p:nvSpPr>
        <p:spPr>
          <a:xfrm>
            <a:off x="336345" y="2608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MARITAL STATUS-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C7A9E4-AA34-B42A-4A36-44FAE7026B89}"/>
              </a:ext>
            </a:extLst>
          </p:cNvPr>
          <p:cNvSpPr txBox="1"/>
          <p:nvPr/>
        </p:nvSpPr>
        <p:spPr>
          <a:xfrm>
            <a:off x="2293375" y="2607715"/>
            <a:ext cx="638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Married /Unmarried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0A6BAA-0091-5A61-2A13-9168AA1F1191}"/>
              </a:ext>
            </a:extLst>
          </p:cNvPr>
          <p:cNvSpPr txBox="1"/>
          <p:nvPr/>
        </p:nvSpPr>
        <p:spPr>
          <a:xfrm>
            <a:off x="356010" y="2875490"/>
            <a:ext cx="638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LOCATION-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D4B356-FA0D-86CA-657E-610FBE198803}"/>
              </a:ext>
            </a:extLst>
          </p:cNvPr>
          <p:cNvSpPr txBox="1"/>
          <p:nvPr/>
        </p:nvSpPr>
        <p:spPr>
          <a:xfrm>
            <a:off x="1752600" y="2884246"/>
            <a:ext cx="638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2,00,000 to 2,50,000 Per annum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11A655-7BF2-0772-726F-10537EE1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1856151"/>
            <a:ext cx="3965269" cy="45987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F4A89E-76A5-246A-8AE7-01472B6921E1}"/>
              </a:ext>
            </a:extLst>
          </p:cNvPr>
          <p:cNvSpPr txBox="1"/>
          <p:nvPr/>
        </p:nvSpPr>
        <p:spPr>
          <a:xfrm>
            <a:off x="336345" y="3152021"/>
            <a:ext cx="638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EDUCATION-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688A18-5460-962A-F006-BAC34E5EEC3B}"/>
              </a:ext>
            </a:extLst>
          </p:cNvPr>
          <p:cNvSpPr txBox="1"/>
          <p:nvPr/>
        </p:nvSpPr>
        <p:spPr>
          <a:xfrm>
            <a:off x="1838634" y="3140759"/>
            <a:ext cx="638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Educated/Non Educated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640E1-D2A1-9EF8-18C4-2CE1F8C8ED87}"/>
              </a:ext>
            </a:extLst>
          </p:cNvPr>
          <p:cNvSpPr txBox="1"/>
          <p:nvPr/>
        </p:nvSpPr>
        <p:spPr>
          <a:xfrm>
            <a:off x="58175" y="153961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DEMOGRAPHICS: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70DBB-8A5E-7D38-A228-B6024C2E63DB}"/>
              </a:ext>
            </a:extLst>
          </p:cNvPr>
          <p:cNvSpPr txBox="1"/>
          <p:nvPr/>
        </p:nvSpPr>
        <p:spPr>
          <a:xfrm>
            <a:off x="-411" y="3368921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VALUES AND FEARS: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8B8C2-B861-D5DD-AA5F-3F006AB17F6C}"/>
              </a:ext>
            </a:extLst>
          </p:cNvPr>
          <p:cNvSpPr txBox="1"/>
          <p:nvPr/>
        </p:nvSpPr>
        <p:spPr>
          <a:xfrm>
            <a:off x="319139" y="3660702"/>
            <a:ext cx="6371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DO THEY VALUE IN THEIR PROFESSIONAL LIFE?-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BD5C9-2521-9861-B05A-EDA669350CF9}"/>
              </a:ext>
            </a:extLst>
          </p:cNvPr>
          <p:cNvSpPr txBox="1"/>
          <p:nvPr/>
        </p:nvSpPr>
        <p:spPr>
          <a:xfrm>
            <a:off x="5734367" y="3677813"/>
            <a:ext cx="6371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 their professional life,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1E809-8185-0576-2467-B1265D795005}"/>
              </a:ext>
            </a:extLst>
          </p:cNvPr>
          <p:cNvSpPr txBox="1"/>
          <p:nvPr/>
        </p:nvSpPr>
        <p:spPr>
          <a:xfrm>
            <a:off x="307977" y="3883625"/>
            <a:ext cx="6371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LIC values customer satisfaction and financial security.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C0E41A-4EEF-8CC3-1767-C0D60253D36A}"/>
              </a:ext>
            </a:extLst>
          </p:cNvPr>
          <p:cNvSpPr txBox="1"/>
          <p:nvPr/>
        </p:nvSpPr>
        <p:spPr>
          <a:xfrm>
            <a:off x="319139" y="4177738"/>
            <a:ext cx="749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IS THE IMPORTANT TO THEM WHEN CONSIDERING PRODUCTS?-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E70C8A-164B-5336-97E4-8D49ACFD6426}"/>
              </a:ext>
            </a:extLst>
          </p:cNvPr>
          <p:cNvSpPr txBox="1"/>
          <p:nvPr/>
        </p:nvSpPr>
        <p:spPr>
          <a:xfrm>
            <a:off x="7315200" y="4162345"/>
            <a:ext cx="6371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Customer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31FED2-B98B-1FBB-4600-9EB4B2A2BC68}"/>
              </a:ext>
            </a:extLst>
          </p:cNvPr>
          <p:cNvSpPr txBox="1"/>
          <p:nvPr/>
        </p:nvSpPr>
        <p:spPr>
          <a:xfrm>
            <a:off x="319139" y="4422001"/>
            <a:ext cx="7118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Needs and Demographics,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80F3CB-3A50-EF33-9598-F2E1333D8826}"/>
              </a:ext>
            </a:extLst>
          </p:cNvPr>
          <p:cNvSpPr txBox="1"/>
          <p:nvPr/>
        </p:nvSpPr>
        <p:spPr>
          <a:xfrm>
            <a:off x="2743200" y="4437623"/>
            <a:ext cx="7118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Risk Management and Actuarial Analysis,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2EB8BE-3B21-3A76-BB34-C349F3EB237D}"/>
              </a:ext>
            </a:extLst>
          </p:cNvPr>
          <p:cNvSpPr txBox="1"/>
          <p:nvPr/>
        </p:nvSpPr>
        <p:spPr>
          <a:xfrm>
            <a:off x="6641280" y="4450200"/>
            <a:ext cx="7118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Regulatory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4C2A05-6C59-A984-DACA-7F3028FC963C}"/>
              </a:ext>
            </a:extLst>
          </p:cNvPr>
          <p:cNvSpPr txBox="1"/>
          <p:nvPr/>
        </p:nvSpPr>
        <p:spPr>
          <a:xfrm>
            <a:off x="1451285" y="4703534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Transparency and Clarity,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0BB3CF-BC6E-ED85-5F31-975FA34B14D2}"/>
              </a:ext>
            </a:extLst>
          </p:cNvPr>
          <p:cNvSpPr txBox="1"/>
          <p:nvPr/>
        </p:nvSpPr>
        <p:spPr>
          <a:xfrm>
            <a:off x="3868484" y="4721226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Customer Service and Support.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D9800-D3A8-BB55-7121-61EDFE806A03}"/>
              </a:ext>
            </a:extLst>
          </p:cNvPr>
          <p:cNvSpPr txBox="1"/>
          <p:nvPr/>
        </p:nvSpPr>
        <p:spPr>
          <a:xfrm>
            <a:off x="323032" y="4698862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Compliance,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6082DC-CE6B-7019-533C-776E45F54E2B}"/>
              </a:ext>
            </a:extLst>
          </p:cNvPr>
          <p:cNvSpPr txBox="1"/>
          <p:nvPr/>
        </p:nvSpPr>
        <p:spPr>
          <a:xfrm>
            <a:off x="11879" y="5080399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INFORMATION GATHERING: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43C0E4-0036-66BF-5928-C86E3E2D4918}"/>
              </a:ext>
            </a:extLst>
          </p:cNvPr>
          <p:cNvSpPr txBox="1"/>
          <p:nvPr/>
        </p:nvSpPr>
        <p:spPr>
          <a:xfrm>
            <a:off x="300193" y="5387517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DO THEY GET THEIR INFORMATION?-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71B62D-D587-2C4B-C832-61E524E833A8}"/>
              </a:ext>
            </a:extLst>
          </p:cNvPr>
          <p:cNvSpPr txBox="1"/>
          <p:nvPr/>
        </p:nvSpPr>
        <p:spPr>
          <a:xfrm>
            <a:off x="4685072" y="5389743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Application Forms,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5C44B9-4A97-726F-6716-28FF4F133D17}"/>
              </a:ext>
            </a:extLst>
          </p:cNvPr>
          <p:cNvSpPr txBox="1"/>
          <p:nvPr/>
        </p:nvSpPr>
        <p:spPr>
          <a:xfrm>
            <a:off x="6452010" y="5410124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Underwriting,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7D6FB5-0CAC-3B8E-AC27-09133A15AA9D}"/>
              </a:ext>
            </a:extLst>
          </p:cNvPr>
          <p:cNvSpPr txBox="1"/>
          <p:nvPr/>
        </p:nvSpPr>
        <p:spPr>
          <a:xfrm>
            <a:off x="257075" y="5667030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Medical Examinations,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5C2CE-7BCF-128D-8451-D61112939994}"/>
              </a:ext>
            </a:extLst>
          </p:cNvPr>
          <p:cNvSpPr txBox="1"/>
          <p:nvPr/>
        </p:nvSpPr>
        <p:spPr>
          <a:xfrm>
            <a:off x="2362200" y="5674546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Agents and Branches,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618597-F04A-7221-5EE8-D895CBEE5554}"/>
              </a:ext>
            </a:extLst>
          </p:cNvPr>
          <p:cNvSpPr txBox="1"/>
          <p:nvPr/>
        </p:nvSpPr>
        <p:spPr>
          <a:xfrm>
            <a:off x="4361121" y="5695380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Online Platforms,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853F83-886E-CF30-5E46-5C44CB018649}"/>
              </a:ext>
            </a:extLst>
          </p:cNvPr>
          <p:cNvSpPr txBox="1"/>
          <p:nvPr/>
        </p:nvSpPr>
        <p:spPr>
          <a:xfrm>
            <a:off x="5978831" y="5705762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Policyholders.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E5BEB3-0682-C52E-05DF-8D56A454A9FC}"/>
              </a:ext>
            </a:extLst>
          </p:cNvPr>
          <p:cNvSpPr txBox="1"/>
          <p:nvPr/>
        </p:nvSpPr>
        <p:spPr>
          <a:xfrm>
            <a:off x="338042" y="6020630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HOW DO THEY COMMUNICATE?-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2C7A9E-63CE-3D41-48C2-1F7194A1D9BA}"/>
              </a:ext>
            </a:extLst>
          </p:cNvPr>
          <p:cNvSpPr txBox="1"/>
          <p:nvPr/>
        </p:nvSpPr>
        <p:spPr>
          <a:xfrm>
            <a:off x="3764629" y="6001400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Official Website,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378719-7975-BEB9-D76D-6936A5C807EC}"/>
              </a:ext>
            </a:extLst>
          </p:cNvPr>
          <p:cNvSpPr txBox="1"/>
          <p:nvPr/>
        </p:nvSpPr>
        <p:spPr>
          <a:xfrm>
            <a:off x="5283561" y="5988114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Customer Care </a:t>
            </a:r>
            <a:r>
              <a:rPr lang="en-IN" dirty="0" err="1"/>
              <a:t>Centers</a:t>
            </a:r>
            <a:r>
              <a:rPr lang="en-IN" dirty="0"/>
              <a:t>,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ADD981-BF8F-8B04-84FB-B03731F0ECB8}"/>
              </a:ext>
            </a:extLst>
          </p:cNvPr>
          <p:cNvSpPr txBox="1"/>
          <p:nvPr/>
        </p:nvSpPr>
        <p:spPr>
          <a:xfrm>
            <a:off x="7491008" y="5999090"/>
            <a:ext cx="71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Phone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58B58E-1202-A4FB-336D-0F9655C72D13}"/>
              </a:ext>
            </a:extLst>
          </p:cNvPr>
          <p:cNvSpPr txBox="1"/>
          <p:nvPr/>
        </p:nvSpPr>
        <p:spPr>
          <a:xfrm>
            <a:off x="1324797" y="6285605"/>
            <a:ext cx="7570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Email Communication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9AEAF1-E93F-B873-FED9-F6CCFBE0C7F5}"/>
              </a:ext>
            </a:extLst>
          </p:cNvPr>
          <p:cNvSpPr txBox="1"/>
          <p:nvPr/>
        </p:nvSpPr>
        <p:spPr>
          <a:xfrm>
            <a:off x="496173" y="6274940"/>
            <a:ext cx="7570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Support,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AAC749-25AC-A136-115A-9492379E3A1F}"/>
              </a:ext>
            </a:extLst>
          </p:cNvPr>
          <p:cNvSpPr txBox="1"/>
          <p:nvPr/>
        </p:nvSpPr>
        <p:spPr>
          <a:xfrm>
            <a:off x="3384345" y="6293615"/>
            <a:ext cx="7570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, SMS Alerts,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C8BC6C7-B880-E468-2522-9FB4B70D1417}"/>
              </a:ext>
            </a:extLst>
          </p:cNvPr>
          <p:cNvSpPr txBox="1"/>
          <p:nvPr/>
        </p:nvSpPr>
        <p:spPr>
          <a:xfrm>
            <a:off x="4572000" y="6288941"/>
            <a:ext cx="7570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Mobile Apps,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BF3E49-31D0-2629-0177-4509FD9C935C}"/>
              </a:ext>
            </a:extLst>
          </p:cNvPr>
          <p:cNvSpPr txBox="1"/>
          <p:nvPr/>
        </p:nvSpPr>
        <p:spPr>
          <a:xfrm>
            <a:off x="5830633" y="6285306"/>
            <a:ext cx="7570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Social Media etc..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1900" y="762000"/>
            <a:ext cx="46488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5" dirty="0"/>
              <a:t>Part</a:t>
            </a:r>
            <a:r>
              <a:rPr sz="2500" spc="-80" dirty="0"/>
              <a:t> </a:t>
            </a:r>
            <a:r>
              <a:rPr sz="2500" spc="30" dirty="0"/>
              <a:t>2:</a:t>
            </a:r>
            <a:r>
              <a:rPr sz="2500" spc="-40" dirty="0"/>
              <a:t> </a:t>
            </a:r>
            <a:r>
              <a:rPr sz="2500" spc="-15" dirty="0"/>
              <a:t>SEO</a:t>
            </a:r>
            <a:r>
              <a:rPr sz="2500" spc="-60" dirty="0"/>
              <a:t> </a:t>
            </a:r>
            <a:r>
              <a:rPr sz="2500" spc="-5" dirty="0"/>
              <a:t>&amp;</a:t>
            </a:r>
            <a:r>
              <a:rPr sz="2500" spc="25" dirty="0"/>
              <a:t> </a:t>
            </a:r>
            <a:r>
              <a:rPr sz="2500" spc="-5" dirty="0"/>
              <a:t>Keyword</a:t>
            </a:r>
            <a:r>
              <a:rPr sz="2500" spc="55" dirty="0"/>
              <a:t> </a:t>
            </a:r>
            <a:r>
              <a:rPr sz="2500" spc="5" dirty="0"/>
              <a:t>Research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1320800" y="1866900"/>
            <a:ext cx="9386570" cy="338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indent="-419100">
              <a:lnSpc>
                <a:spcPts val="2240"/>
              </a:lnSpc>
              <a:spcBef>
                <a:spcPts val="100"/>
              </a:spcBef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sz="1900" b="1" spc="-80" dirty="0">
                <a:latin typeface="Roboto"/>
                <a:cs typeface="Roboto"/>
              </a:rPr>
              <a:t>S</a:t>
            </a:r>
            <a:r>
              <a:rPr sz="1900" b="1" spc="-60" dirty="0">
                <a:latin typeface="Roboto"/>
                <a:cs typeface="Roboto"/>
              </a:rPr>
              <a:t>E</a:t>
            </a:r>
            <a:r>
              <a:rPr sz="1900" b="1" dirty="0">
                <a:latin typeface="Roboto"/>
                <a:cs typeface="Roboto"/>
              </a:rPr>
              <a:t>O</a:t>
            </a:r>
            <a:r>
              <a:rPr sz="1900" b="1" spc="-85" dirty="0">
                <a:latin typeface="Roboto"/>
                <a:cs typeface="Roboto"/>
              </a:rPr>
              <a:t> </a:t>
            </a:r>
            <a:r>
              <a:rPr sz="1900" b="1" spc="90" dirty="0">
                <a:latin typeface="Roboto"/>
                <a:cs typeface="Roboto"/>
              </a:rPr>
              <a:t>A</a:t>
            </a:r>
            <a:r>
              <a:rPr sz="1900" b="1" spc="-75" dirty="0">
                <a:latin typeface="Roboto"/>
                <a:cs typeface="Roboto"/>
              </a:rPr>
              <a:t>u</a:t>
            </a:r>
            <a:r>
              <a:rPr sz="1900" b="1" spc="-80" dirty="0">
                <a:latin typeface="Roboto"/>
                <a:cs typeface="Roboto"/>
              </a:rPr>
              <a:t>d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5" dirty="0">
                <a:latin typeface="Roboto"/>
                <a:cs typeface="Roboto"/>
              </a:rPr>
              <a:t>:</a:t>
            </a:r>
            <a:r>
              <a:rPr sz="1900" b="1" spc="-10" dirty="0">
                <a:latin typeface="Roboto"/>
                <a:cs typeface="Roboto"/>
              </a:rPr>
              <a:t> </a:t>
            </a:r>
            <a:r>
              <a:rPr sz="1900" spc="-90" dirty="0">
                <a:latin typeface="Roboto"/>
                <a:cs typeface="Roboto"/>
              </a:rPr>
              <a:t>D</a:t>
            </a:r>
            <a:r>
              <a:rPr sz="1900" dirty="0">
                <a:latin typeface="Roboto"/>
                <a:cs typeface="Roboto"/>
              </a:rPr>
              <a:t>o</a:t>
            </a:r>
            <a:r>
              <a:rPr sz="1900" spc="-6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35" dirty="0">
                <a:latin typeface="Roboto"/>
                <a:cs typeface="Roboto"/>
              </a:rPr>
              <a:t>n</a:t>
            </a:r>
            <a:r>
              <a:rPr sz="1900" spc="-125" dirty="0">
                <a:latin typeface="Roboto"/>
                <a:cs typeface="Roboto"/>
              </a:rPr>
              <a:t> </a:t>
            </a:r>
            <a:r>
              <a:rPr sz="1900" spc="-65" dirty="0">
                <a:latin typeface="Roboto"/>
                <a:cs typeface="Roboto"/>
              </a:rPr>
              <a:t>S</a:t>
            </a:r>
            <a:r>
              <a:rPr sz="1900" spc="50" dirty="0">
                <a:latin typeface="Roboto"/>
                <a:cs typeface="Roboto"/>
              </a:rPr>
              <a:t>E</a:t>
            </a:r>
            <a:r>
              <a:rPr sz="1900" spc="10" dirty="0">
                <a:latin typeface="Roboto"/>
                <a:cs typeface="Roboto"/>
              </a:rPr>
              <a:t>O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85" dirty="0">
                <a:latin typeface="Roboto"/>
                <a:cs typeface="Roboto"/>
              </a:rPr>
              <a:t>ud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20" dirty="0">
                <a:latin typeface="Roboto"/>
                <a:cs typeface="Roboto"/>
              </a:rPr>
              <a:t>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35" dirty="0">
                <a:latin typeface="Roboto"/>
                <a:cs typeface="Roboto"/>
              </a:rPr>
              <a:t>f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145" dirty="0">
                <a:latin typeface="Roboto"/>
                <a:cs typeface="Roboto"/>
              </a:rPr>
              <a:t>t</a:t>
            </a:r>
            <a:r>
              <a:rPr sz="1900" spc="15" dirty="0">
                <a:latin typeface="Roboto"/>
                <a:cs typeface="Roboto"/>
              </a:rPr>
              <a:t>h</a:t>
            </a:r>
            <a:r>
              <a:rPr sz="1900" spc="10" dirty="0">
                <a:latin typeface="Roboto"/>
                <a:cs typeface="Roboto"/>
              </a:rPr>
              <a:t>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b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85" dirty="0">
                <a:latin typeface="Roboto"/>
                <a:cs typeface="Roboto"/>
              </a:rPr>
              <a:t>n</a:t>
            </a:r>
            <a:r>
              <a:rPr sz="1900" spc="15" dirty="0">
                <a:latin typeface="Roboto"/>
                <a:cs typeface="Roboto"/>
              </a:rPr>
              <a:t>d</a:t>
            </a:r>
            <a:r>
              <a:rPr sz="1900" spc="-15" dirty="0">
                <a:latin typeface="Roboto"/>
                <a:cs typeface="Roboto"/>
              </a:rPr>
              <a:t>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145" dirty="0">
                <a:latin typeface="Roboto"/>
                <a:cs typeface="Roboto"/>
              </a:rPr>
              <a:t>w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15" dirty="0">
                <a:latin typeface="Roboto"/>
                <a:cs typeface="Roboto"/>
              </a:rPr>
              <a:t>b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spc="-85" dirty="0">
                <a:latin typeface="Roboto"/>
                <a:cs typeface="Roboto"/>
              </a:rPr>
              <a:t>i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10" dirty="0">
                <a:latin typeface="Roboto"/>
                <a:cs typeface="Roboto"/>
              </a:rPr>
              <a:t>e</a:t>
            </a:r>
            <a:endParaRPr sz="1900" dirty="0">
              <a:latin typeface="Roboto"/>
              <a:cs typeface="Roboto"/>
            </a:endParaRPr>
          </a:p>
          <a:p>
            <a:pPr marL="622300" marR="5080" indent="-419100">
              <a:lnSpc>
                <a:spcPts val="2200"/>
              </a:lnSpc>
              <a:spcBef>
                <a:spcPts val="100"/>
              </a:spcBef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sz="1900" b="1" spc="-35" dirty="0">
                <a:latin typeface="Roboto"/>
                <a:cs typeface="Roboto"/>
              </a:rPr>
              <a:t>Keyword </a:t>
            </a:r>
            <a:r>
              <a:rPr sz="1900" b="1" spc="-30" dirty="0">
                <a:latin typeface="Roboto"/>
                <a:cs typeface="Roboto"/>
              </a:rPr>
              <a:t>Research: </a:t>
            </a:r>
            <a:r>
              <a:rPr sz="1900" spc="-30" dirty="0">
                <a:latin typeface="Roboto"/>
                <a:cs typeface="Roboto"/>
              </a:rPr>
              <a:t>Define </a:t>
            </a:r>
            <a:r>
              <a:rPr sz="1900" spc="-45" dirty="0">
                <a:latin typeface="Roboto"/>
                <a:cs typeface="Roboto"/>
              </a:rPr>
              <a:t>Research Objectives, </a:t>
            </a:r>
            <a:r>
              <a:rPr sz="1900" spc="-50" dirty="0">
                <a:latin typeface="Roboto"/>
                <a:cs typeface="Roboto"/>
              </a:rPr>
              <a:t>Brainstorm </a:t>
            </a:r>
            <a:r>
              <a:rPr sz="1900" spc="-45" dirty="0">
                <a:latin typeface="Roboto"/>
                <a:cs typeface="Roboto"/>
              </a:rPr>
              <a:t>Seed </a:t>
            </a:r>
            <a:r>
              <a:rPr sz="1900" spc="-50" dirty="0">
                <a:latin typeface="Roboto"/>
                <a:cs typeface="Roboto"/>
              </a:rPr>
              <a:t>Keywords, Utilize 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Keyword </a:t>
            </a:r>
            <a:r>
              <a:rPr sz="1900" spc="-45" dirty="0">
                <a:latin typeface="Roboto"/>
                <a:cs typeface="Roboto"/>
              </a:rPr>
              <a:t>Research </a:t>
            </a:r>
            <a:r>
              <a:rPr sz="1900" spc="-20" dirty="0">
                <a:latin typeface="Roboto"/>
                <a:cs typeface="Roboto"/>
              </a:rPr>
              <a:t>Tools </a:t>
            </a:r>
            <a:r>
              <a:rPr sz="1900" spc="-50" dirty="0">
                <a:latin typeface="Roboto"/>
                <a:cs typeface="Roboto"/>
              </a:rPr>
              <a:t>(SEMrush </a:t>
            </a:r>
            <a:r>
              <a:rPr sz="1900" spc="-55" dirty="0">
                <a:latin typeface="Roboto"/>
                <a:cs typeface="Roboto"/>
              </a:rPr>
              <a:t>or </a:t>
            </a:r>
            <a:r>
              <a:rPr sz="1900" spc="-50" dirty="0">
                <a:latin typeface="Roboto"/>
                <a:cs typeface="Roboto"/>
              </a:rPr>
              <a:t>Moz </a:t>
            </a:r>
            <a:r>
              <a:rPr sz="1900" spc="-55" dirty="0">
                <a:latin typeface="Roboto"/>
                <a:cs typeface="Roboto"/>
              </a:rPr>
              <a:t>Keyword </a:t>
            </a:r>
            <a:r>
              <a:rPr sz="1900" spc="-45" dirty="0">
                <a:latin typeface="Roboto"/>
                <a:cs typeface="Roboto"/>
              </a:rPr>
              <a:t>Explorer),Analyze </a:t>
            </a:r>
            <a:r>
              <a:rPr sz="1900" spc="-35" dirty="0">
                <a:latin typeface="Roboto"/>
                <a:cs typeface="Roboto"/>
              </a:rPr>
              <a:t>Competitor 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Keywords, </a:t>
            </a:r>
            <a:r>
              <a:rPr sz="1900" spc="-85" dirty="0">
                <a:latin typeface="Roboto"/>
                <a:cs typeface="Roboto"/>
              </a:rPr>
              <a:t>Long-tail </a:t>
            </a:r>
            <a:r>
              <a:rPr sz="1900" spc="-55" dirty="0">
                <a:latin typeface="Roboto"/>
                <a:cs typeface="Roboto"/>
              </a:rPr>
              <a:t>Keyword </a:t>
            </a:r>
            <a:r>
              <a:rPr sz="1900" spc="-40" dirty="0">
                <a:latin typeface="Roboto"/>
                <a:cs typeface="Roboto"/>
              </a:rPr>
              <a:t>Exploration </a:t>
            </a:r>
            <a:r>
              <a:rPr sz="1900" spc="-20" dirty="0">
                <a:latin typeface="Roboto"/>
                <a:cs typeface="Roboto"/>
              </a:rPr>
              <a:t>(specific, </a:t>
            </a:r>
            <a:r>
              <a:rPr sz="1900" spc="-45" dirty="0">
                <a:latin typeface="Roboto"/>
                <a:cs typeface="Roboto"/>
              </a:rPr>
              <a:t>longer phrases) </a:t>
            </a:r>
            <a:r>
              <a:rPr sz="1900" spc="-50" dirty="0">
                <a:latin typeface="Roboto"/>
                <a:cs typeface="Roboto"/>
              </a:rPr>
              <a:t>that </a:t>
            </a:r>
            <a:r>
              <a:rPr sz="1900" spc="-45" dirty="0">
                <a:latin typeface="Roboto"/>
                <a:cs typeface="Roboto"/>
              </a:rPr>
              <a:t>align </a:t>
            </a:r>
            <a:r>
              <a:rPr sz="1900" spc="-50" dirty="0">
                <a:latin typeface="Roboto"/>
                <a:cs typeface="Roboto"/>
              </a:rPr>
              <a:t>with </a:t>
            </a:r>
            <a:r>
              <a:rPr sz="1900" spc="-40" dirty="0">
                <a:latin typeface="Roboto"/>
                <a:cs typeface="Roboto"/>
              </a:rPr>
              <a:t>the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95" dirty="0">
                <a:latin typeface="Roboto"/>
                <a:cs typeface="Roboto"/>
              </a:rPr>
              <a:t>c</a:t>
            </a:r>
            <a:r>
              <a:rPr sz="1900" spc="-35" dirty="0">
                <a:latin typeface="Roboto"/>
                <a:cs typeface="Roboto"/>
              </a:rPr>
              <a:t>h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o</a:t>
            </a:r>
            <a:r>
              <a:rPr sz="1900" spc="15" dirty="0">
                <a:latin typeface="Roboto"/>
                <a:cs typeface="Roboto"/>
              </a:rPr>
              <a:t>b</a:t>
            </a:r>
            <a:r>
              <a:rPr sz="1900" spc="-95" dirty="0">
                <a:latin typeface="Roboto"/>
                <a:cs typeface="Roboto"/>
              </a:rPr>
              <a:t>j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95" dirty="0">
                <a:latin typeface="Roboto"/>
                <a:cs typeface="Roboto"/>
              </a:rPr>
              <a:t>c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65" dirty="0">
                <a:latin typeface="Roboto"/>
                <a:cs typeface="Roboto"/>
              </a:rPr>
              <a:t>v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15" dirty="0">
                <a:latin typeface="Roboto"/>
                <a:cs typeface="Roboto"/>
              </a:rPr>
              <a:t>s</a:t>
            </a:r>
            <a:r>
              <a:rPr sz="1900" spc="-1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15" dirty="0">
                <a:latin typeface="Roboto"/>
                <a:cs typeface="Roboto"/>
              </a:rPr>
              <a:t>n</a:t>
            </a:r>
            <a:r>
              <a:rPr sz="1900" spc="-10" dirty="0">
                <a:latin typeface="Roboto"/>
                <a:cs typeface="Roboto"/>
              </a:rPr>
              <a:t>d</a:t>
            </a:r>
            <a:r>
              <a:rPr sz="1900" spc="-145" dirty="0">
                <a:latin typeface="Roboto"/>
                <a:cs typeface="Roboto"/>
              </a:rPr>
              <a:t> </a:t>
            </a:r>
            <a:r>
              <a:rPr sz="1900" spc="15" dirty="0">
                <a:latin typeface="Roboto"/>
                <a:cs typeface="Roboto"/>
              </a:rPr>
              <a:t>h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65" dirty="0">
                <a:latin typeface="Roboto"/>
                <a:cs typeface="Roboto"/>
              </a:rPr>
              <a:t>v</a:t>
            </a:r>
            <a:r>
              <a:rPr sz="1900" spc="10" dirty="0">
                <a:latin typeface="Roboto"/>
                <a:cs typeface="Roboto"/>
              </a:rPr>
              <a:t>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l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45" dirty="0">
                <a:latin typeface="Roboto"/>
                <a:cs typeface="Roboto"/>
              </a:rPr>
              <a:t>w</a:t>
            </a:r>
            <a:r>
              <a:rPr sz="1900" spc="-100" dirty="0">
                <a:latin typeface="Roboto"/>
                <a:cs typeface="Roboto"/>
              </a:rPr>
              <a:t>e</a:t>
            </a:r>
            <a:r>
              <a:rPr sz="1900" spc="-25" dirty="0">
                <a:latin typeface="Roboto"/>
                <a:cs typeface="Roboto"/>
              </a:rPr>
              <a:t>r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95" dirty="0">
                <a:latin typeface="Roboto"/>
                <a:cs typeface="Roboto"/>
              </a:rPr>
              <a:t>c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65" dirty="0">
                <a:latin typeface="Roboto"/>
                <a:cs typeface="Roboto"/>
              </a:rPr>
              <a:t>m</a:t>
            </a:r>
            <a:r>
              <a:rPr sz="1900" spc="-85" dirty="0">
                <a:latin typeface="Roboto"/>
                <a:cs typeface="Roboto"/>
              </a:rPr>
              <a:t>p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-85" dirty="0">
                <a:latin typeface="Roboto"/>
                <a:cs typeface="Roboto"/>
              </a:rPr>
              <a:t>io</a:t>
            </a:r>
            <a:r>
              <a:rPr sz="1900" spc="-35" dirty="0">
                <a:latin typeface="Roboto"/>
                <a:cs typeface="Roboto"/>
              </a:rPr>
              <a:t>n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b</a:t>
            </a:r>
            <a:r>
              <a:rPr sz="1900" spc="15" dirty="0">
                <a:latin typeface="Roboto"/>
                <a:cs typeface="Roboto"/>
              </a:rPr>
              <a:t>u</a:t>
            </a:r>
            <a:r>
              <a:rPr sz="1900" spc="-20" dirty="0">
                <a:latin typeface="Roboto"/>
                <a:cs typeface="Roboto"/>
              </a:rPr>
              <a:t>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h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85" dirty="0">
                <a:latin typeface="Roboto"/>
                <a:cs typeface="Roboto"/>
              </a:rPr>
              <a:t>gh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25" dirty="0">
                <a:latin typeface="Roboto"/>
                <a:cs typeface="Roboto"/>
              </a:rPr>
              <a:t>r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5" dirty="0">
                <a:latin typeface="Roboto"/>
                <a:cs typeface="Roboto"/>
              </a:rPr>
              <a:t>c</a:t>
            </a:r>
            <a:r>
              <a:rPr sz="1900" spc="-85" dirty="0">
                <a:latin typeface="Roboto"/>
                <a:cs typeface="Roboto"/>
              </a:rPr>
              <a:t>on</a:t>
            </a:r>
            <a:r>
              <a:rPr sz="1900" spc="-65" dirty="0">
                <a:latin typeface="Roboto"/>
                <a:cs typeface="Roboto"/>
              </a:rPr>
              <a:t>v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85" dirty="0">
                <a:latin typeface="Roboto"/>
                <a:cs typeface="Roboto"/>
              </a:rPr>
              <a:t>o</a:t>
            </a:r>
            <a:r>
              <a:rPr sz="1900" spc="-35" dirty="0">
                <a:latin typeface="Roboto"/>
                <a:cs typeface="Roboto"/>
              </a:rPr>
              <a:t>n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p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85" dirty="0">
                <a:latin typeface="Roboto"/>
                <a:cs typeface="Roboto"/>
              </a:rPr>
              <a:t>n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-85" dirty="0">
                <a:latin typeface="Roboto"/>
                <a:cs typeface="Roboto"/>
              </a:rPr>
              <a:t>i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15" dirty="0">
                <a:latin typeface="Roboto"/>
                <a:cs typeface="Roboto"/>
              </a:rPr>
              <a:t>l</a:t>
            </a:r>
            <a:r>
              <a:rPr sz="1900" spc="-10" dirty="0">
                <a:latin typeface="Roboto"/>
                <a:cs typeface="Roboto"/>
              </a:rPr>
              <a:t>.</a:t>
            </a:r>
            <a:endParaRPr sz="1900" dirty="0">
              <a:latin typeface="Roboto"/>
              <a:cs typeface="Roboto"/>
            </a:endParaRPr>
          </a:p>
          <a:p>
            <a:pPr marL="622300" indent="-419100">
              <a:lnSpc>
                <a:spcPts val="2140"/>
              </a:lnSpc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sz="1900" b="1" spc="-10" dirty="0">
                <a:latin typeface="Roboto"/>
                <a:cs typeface="Roboto"/>
              </a:rPr>
              <a:t>On</a:t>
            </a:r>
            <a:r>
              <a:rPr sz="1900" b="1" spc="-140" dirty="0">
                <a:latin typeface="Roboto"/>
                <a:cs typeface="Roboto"/>
              </a:rPr>
              <a:t> </a:t>
            </a:r>
            <a:r>
              <a:rPr sz="1900" b="1" spc="-10" dirty="0">
                <a:latin typeface="Roboto"/>
                <a:cs typeface="Roboto"/>
              </a:rPr>
              <a:t>page</a:t>
            </a:r>
            <a:r>
              <a:rPr sz="1900" b="1" spc="-105" dirty="0">
                <a:latin typeface="Roboto"/>
                <a:cs typeface="Roboto"/>
              </a:rPr>
              <a:t> </a:t>
            </a:r>
            <a:r>
              <a:rPr sz="1900" b="1" spc="-45" dirty="0">
                <a:latin typeface="Roboto"/>
                <a:cs typeface="Roboto"/>
              </a:rPr>
              <a:t>Optimization:</a:t>
            </a:r>
            <a:r>
              <a:rPr sz="1900" b="1" spc="-10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Meta</a:t>
            </a:r>
            <a:r>
              <a:rPr sz="1900" spc="-10" dirty="0">
                <a:latin typeface="Roboto"/>
                <a:cs typeface="Roboto"/>
              </a:rPr>
              <a:t> </a:t>
            </a:r>
            <a:r>
              <a:rPr sz="1900" spc="-70" dirty="0">
                <a:latin typeface="Roboto"/>
                <a:cs typeface="Roboto"/>
              </a:rPr>
              <a:t>Tag</a:t>
            </a:r>
            <a:r>
              <a:rPr sz="1900" spc="-40" dirty="0">
                <a:latin typeface="Roboto"/>
                <a:cs typeface="Roboto"/>
              </a:rPr>
              <a:t> optimization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&amp;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-9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optimization</a:t>
            </a:r>
            <a:endParaRPr sz="1900" dirty="0">
              <a:latin typeface="Roboto"/>
              <a:cs typeface="Roboto"/>
            </a:endParaRPr>
          </a:p>
          <a:p>
            <a:pPr marL="12700" marR="427355">
              <a:lnSpc>
                <a:spcPts val="2200"/>
              </a:lnSpc>
              <a:spcBef>
                <a:spcPts val="2260"/>
              </a:spcBef>
            </a:pPr>
            <a:r>
              <a:rPr sz="1900" spc="-35" dirty="0">
                <a:latin typeface="Roboto"/>
                <a:cs typeface="Roboto"/>
              </a:rPr>
              <a:t>Reflect</a:t>
            </a:r>
            <a:r>
              <a:rPr sz="1900" spc="5" dirty="0">
                <a:latin typeface="Roboto"/>
                <a:cs typeface="Roboto"/>
              </a:rPr>
              <a:t> </a:t>
            </a:r>
            <a:r>
              <a:rPr sz="1900" spc="-60" dirty="0">
                <a:latin typeface="Roboto"/>
                <a:cs typeface="Roboto"/>
              </a:rPr>
              <a:t>on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process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25" dirty="0">
                <a:latin typeface="Roboto"/>
                <a:cs typeface="Roboto"/>
              </a:rPr>
              <a:t>of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conducting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65" dirty="0">
                <a:latin typeface="Roboto"/>
                <a:cs typeface="Roboto"/>
              </a:rPr>
              <a:t>keyword</a:t>
            </a:r>
            <a:r>
              <a:rPr sz="1900" spc="-40" dirty="0">
                <a:latin typeface="Roboto"/>
                <a:cs typeface="Roboto"/>
              </a:rPr>
              <a:t> research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and</a:t>
            </a:r>
            <a:r>
              <a:rPr sz="1900" spc="-140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SEO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recommendations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provided.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Roboto"/>
              <a:cs typeface="Roboto"/>
            </a:endParaRPr>
          </a:p>
          <a:p>
            <a:pPr marL="12700" marR="94615">
              <a:lnSpc>
                <a:spcPts val="2200"/>
              </a:lnSpc>
              <a:spcBef>
                <a:spcPts val="5"/>
              </a:spcBef>
            </a:pPr>
            <a:r>
              <a:rPr sz="1900" spc="-55" dirty="0">
                <a:latin typeface="Roboto"/>
                <a:cs typeface="Roboto"/>
              </a:rPr>
              <a:t>Document</a:t>
            </a:r>
            <a:r>
              <a:rPr sz="1900" spc="-90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the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challenges </a:t>
            </a:r>
            <a:r>
              <a:rPr sz="1900" spc="-20" dirty="0">
                <a:latin typeface="Roboto"/>
                <a:cs typeface="Roboto"/>
              </a:rPr>
              <a:t>faced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during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research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and</a:t>
            </a:r>
            <a:r>
              <a:rPr sz="1900" spc="-13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analysis</a:t>
            </a:r>
            <a:r>
              <a:rPr sz="1900" spc="-15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phase,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as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well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as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key </a:t>
            </a:r>
            <a:r>
              <a:rPr sz="1900" spc="-4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insights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gained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from</a:t>
            </a:r>
            <a:r>
              <a:rPr sz="1900" spc="-40" dirty="0">
                <a:latin typeface="Roboto"/>
                <a:cs typeface="Roboto"/>
              </a:rPr>
              <a:t> 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keyword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research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process.</a:t>
            </a:r>
            <a:endParaRPr sz="19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0AE22-4E5B-FD60-AF04-D2D5A31B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38200"/>
            <a:ext cx="10439400" cy="5605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66A326-18BC-33EC-4466-B28A0DA1A47E}"/>
              </a:ext>
            </a:extLst>
          </p:cNvPr>
          <p:cNvSpPr txBox="1"/>
          <p:nvPr/>
        </p:nvSpPr>
        <p:spPr>
          <a:xfrm>
            <a:off x="0" y="233934"/>
            <a:ext cx="84582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419100">
              <a:lnSpc>
                <a:spcPts val="2240"/>
              </a:lnSpc>
              <a:spcBef>
                <a:spcPts val="100"/>
              </a:spcBef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lang="en-US" sz="1800" b="1" spc="-80" dirty="0">
                <a:latin typeface="Roboto"/>
                <a:cs typeface="Roboto"/>
              </a:rPr>
              <a:t>S</a:t>
            </a:r>
            <a:r>
              <a:rPr lang="en-US" sz="1800" b="1" spc="-60" dirty="0">
                <a:latin typeface="Roboto"/>
                <a:cs typeface="Roboto"/>
              </a:rPr>
              <a:t>E</a:t>
            </a:r>
            <a:r>
              <a:rPr lang="en-US" sz="1800" b="1" dirty="0">
                <a:latin typeface="Roboto"/>
                <a:cs typeface="Roboto"/>
              </a:rPr>
              <a:t>O</a:t>
            </a:r>
            <a:r>
              <a:rPr lang="en-US" sz="1800" b="1" spc="-85" dirty="0">
                <a:latin typeface="Roboto"/>
                <a:cs typeface="Roboto"/>
              </a:rPr>
              <a:t> </a:t>
            </a:r>
            <a:r>
              <a:rPr lang="en-US" sz="1800" b="1" spc="90" dirty="0">
                <a:latin typeface="Roboto"/>
                <a:cs typeface="Roboto"/>
              </a:rPr>
              <a:t>A</a:t>
            </a:r>
            <a:r>
              <a:rPr lang="en-US" sz="1800" b="1" spc="-75" dirty="0">
                <a:latin typeface="Roboto"/>
                <a:cs typeface="Roboto"/>
              </a:rPr>
              <a:t>u</a:t>
            </a:r>
            <a:r>
              <a:rPr lang="en-US" sz="1800" b="1" spc="-80" dirty="0">
                <a:latin typeface="Roboto"/>
                <a:cs typeface="Roboto"/>
              </a:rPr>
              <a:t>d</a:t>
            </a:r>
            <a:r>
              <a:rPr lang="en-US" sz="1800" b="1" spc="-10" dirty="0">
                <a:latin typeface="Roboto"/>
                <a:cs typeface="Roboto"/>
              </a:rPr>
              <a:t>i</a:t>
            </a:r>
            <a:r>
              <a:rPr lang="en-US" sz="1800" b="1" spc="-65" dirty="0">
                <a:latin typeface="Roboto"/>
                <a:cs typeface="Roboto"/>
              </a:rPr>
              <a:t>t</a:t>
            </a:r>
            <a:r>
              <a:rPr lang="en-US" sz="1800" b="1" spc="-5" dirty="0">
                <a:latin typeface="Roboto"/>
                <a:cs typeface="Roboto"/>
              </a:rPr>
              <a:t>:</a:t>
            </a:r>
            <a:r>
              <a:rPr lang="en-US" sz="1800" b="1" spc="-10" dirty="0">
                <a:latin typeface="Roboto"/>
                <a:cs typeface="Roboto"/>
              </a:rPr>
              <a:t> </a:t>
            </a:r>
            <a:r>
              <a:rPr lang="en-US" sz="1800" spc="-90" dirty="0">
                <a:latin typeface="Roboto"/>
                <a:cs typeface="Roboto"/>
              </a:rPr>
              <a:t>D</a:t>
            </a:r>
            <a:r>
              <a:rPr lang="en-US" sz="1800" dirty="0">
                <a:latin typeface="Roboto"/>
                <a:cs typeface="Roboto"/>
              </a:rPr>
              <a:t>o</a:t>
            </a:r>
            <a:r>
              <a:rPr lang="en-US" sz="1800" spc="-60" dirty="0">
                <a:latin typeface="Roboto"/>
                <a:cs typeface="Roboto"/>
              </a:rPr>
              <a:t> </a:t>
            </a:r>
            <a:r>
              <a:rPr lang="en-US" sz="1800" spc="-50" dirty="0">
                <a:latin typeface="Roboto"/>
                <a:cs typeface="Roboto"/>
              </a:rPr>
              <a:t>a</a:t>
            </a:r>
            <a:r>
              <a:rPr lang="en-US" sz="1800" spc="-35" dirty="0">
                <a:latin typeface="Roboto"/>
                <a:cs typeface="Roboto"/>
              </a:rPr>
              <a:t>n</a:t>
            </a:r>
            <a:r>
              <a:rPr lang="en-US" sz="1800" spc="-125" dirty="0">
                <a:latin typeface="Roboto"/>
                <a:cs typeface="Roboto"/>
              </a:rPr>
              <a:t> </a:t>
            </a:r>
            <a:r>
              <a:rPr lang="en-US" sz="1800" spc="-65" dirty="0">
                <a:latin typeface="Roboto"/>
                <a:cs typeface="Roboto"/>
              </a:rPr>
              <a:t>S</a:t>
            </a:r>
            <a:r>
              <a:rPr lang="en-US" sz="1800" spc="50" dirty="0">
                <a:latin typeface="Roboto"/>
                <a:cs typeface="Roboto"/>
              </a:rPr>
              <a:t>E</a:t>
            </a:r>
            <a:r>
              <a:rPr lang="en-US" sz="1800" spc="10" dirty="0">
                <a:latin typeface="Roboto"/>
                <a:cs typeface="Roboto"/>
              </a:rPr>
              <a:t>O</a:t>
            </a:r>
            <a:r>
              <a:rPr lang="en-US" sz="1800" spc="-80" dirty="0">
                <a:latin typeface="Roboto"/>
                <a:cs typeface="Roboto"/>
              </a:rPr>
              <a:t> </a:t>
            </a:r>
            <a:r>
              <a:rPr lang="en-US" sz="1800" spc="-50" dirty="0">
                <a:latin typeface="Roboto"/>
                <a:cs typeface="Roboto"/>
              </a:rPr>
              <a:t>a</a:t>
            </a:r>
            <a:r>
              <a:rPr lang="en-US" sz="1800" spc="-85" dirty="0">
                <a:latin typeface="Roboto"/>
                <a:cs typeface="Roboto"/>
              </a:rPr>
              <a:t>ud</a:t>
            </a:r>
            <a:r>
              <a:rPr lang="en-US" sz="1800" spc="15" dirty="0">
                <a:latin typeface="Roboto"/>
                <a:cs typeface="Roboto"/>
              </a:rPr>
              <a:t>i</a:t>
            </a:r>
            <a:r>
              <a:rPr lang="en-US" sz="1800" spc="-20" dirty="0">
                <a:latin typeface="Roboto"/>
                <a:cs typeface="Roboto"/>
              </a:rPr>
              <a:t>t</a:t>
            </a:r>
            <a:r>
              <a:rPr lang="en-US" sz="1800" spc="-95" dirty="0">
                <a:latin typeface="Roboto"/>
                <a:cs typeface="Roboto"/>
              </a:rPr>
              <a:t> </a:t>
            </a:r>
            <a:r>
              <a:rPr lang="en-US" sz="1800" spc="15" dirty="0">
                <a:latin typeface="Roboto"/>
                <a:cs typeface="Roboto"/>
              </a:rPr>
              <a:t>o</a:t>
            </a:r>
            <a:r>
              <a:rPr lang="en-US" sz="1800" spc="35" dirty="0">
                <a:latin typeface="Roboto"/>
                <a:cs typeface="Roboto"/>
              </a:rPr>
              <a:t>f</a:t>
            </a:r>
            <a:r>
              <a:rPr lang="en-US" sz="1800" spc="-35" dirty="0">
                <a:latin typeface="Roboto"/>
                <a:cs typeface="Roboto"/>
              </a:rPr>
              <a:t> </a:t>
            </a:r>
            <a:r>
              <a:rPr lang="en-US" sz="1800" spc="-145" dirty="0">
                <a:latin typeface="Roboto"/>
                <a:cs typeface="Roboto"/>
              </a:rPr>
              <a:t>t</a:t>
            </a:r>
            <a:r>
              <a:rPr lang="en-US" sz="1800" spc="15" dirty="0">
                <a:latin typeface="Roboto"/>
                <a:cs typeface="Roboto"/>
              </a:rPr>
              <a:t>h</a:t>
            </a:r>
            <a:r>
              <a:rPr lang="en-US" sz="1800" spc="10" dirty="0">
                <a:latin typeface="Roboto"/>
                <a:cs typeface="Roboto"/>
              </a:rPr>
              <a:t>e</a:t>
            </a:r>
            <a:r>
              <a:rPr lang="en-US" sz="1800" spc="-80" dirty="0">
                <a:latin typeface="Roboto"/>
                <a:cs typeface="Roboto"/>
              </a:rPr>
              <a:t> </a:t>
            </a:r>
            <a:r>
              <a:rPr lang="en-US" sz="1800" spc="-85" dirty="0">
                <a:latin typeface="Roboto"/>
                <a:cs typeface="Roboto"/>
              </a:rPr>
              <a:t>b</a:t>
            </a:r>
            <a:r>
              <a:rPr lang="en-US" sz="1800" spc="-70" dirty="0">
                <a:latin typeface="Roboto"/>
                <a:cs typeface="Roboto"/>
              </a:rPr>
              <a:t>r</a:t>
            </a:r>
            <a:r>
              <a:rPr lang="en-US" sz="1800" spc="-50" dirty="0">
                <a:latin typeface="Roboto"/>
                <a:cs typeface="Roboto"/>
              </a:rPr>
              <a:t>a</a:t>
            </a:r>
            <a:r>
              <a:rPr lang="en-US" sz="1800" spc="-85" dirty="0">
                <a:latin typeface="Roboto"/>
                <a:cs typeface="Roboto"/>
              </a:rPr>
              <a:t>n</a:t>
            </a:r>
            <a:r>
              <a:rPr lang="en-US" sz="1800" spc="15" dirty="0">
                <a:latin typeface="Roboto"/>
                <a:cs typeface="Roboto"/>
              </a:rPr>
              <a:t>d</a:t>
            </a:r>
            <a:r>
              <a:rPr lang="en-US" sz="1800" spc="-15" dirty="0">
                <a:latin typeface="Roboto"/>
                <a:cs typeface="Roboto"/>
              </a:rPr>
              <a:t>s</a:t>
            </a:r>
            <a:r>
              <a:rPr lang="en-US" sz="1800" spc="-55" dirty="0">
                <a:latin typeface="Roboto"/>
                <a:cs typeface="Roboto"/>
              </a:rPr>
              <a:t> </a:t>
            </a:r>
            <a:r>
              <a:rPr lang="en-US" sz="1800" spc="-145" dirty="0">
                <a:latin typeface="Roboto"/>
                <a:cs typeface="Roboto"/>
              </a:rPr>
              <a:t>w</a:t>
            </a:r>
            <a:r>
              <a:rPr lang="en-US" sz="1800" dirty="0">
                <a:latin typeface="Roboto"/>
                <a:cs typeface="Roboto"/>
              </a:rPr>
              <a:t>e</a:t>
            </a:r>
            <a:r>
              <a:rPr lang="en-US" sz="1800" spc="15" dirty="0">
                <a:latin typeface="Roboto"/>
                <a:cs typeface="Roboto"/>
              </a:rPr>
              <a:t>b</a:t>
            </a:r>
            <a:r>
              <a:rPr lang="en-US" sz="1800" spc="-100" dirty="0">
                <a:latin typeface="Roboto"/>
                <a:cs typeface="Roboto"/>
              </a:rPr>
              <a:t>s</a:t>
            </a:r>
            <a:r>
              <a:rPr lang="en-US" sz="1800" spc="-85" dirty="0">
                <a:latin typeface="Roboto"/>
                <a:cs typeface="Roboto"/>
              </a:rPr>
              <a:t>i</a:t>
            </a:r>
            <a:r>
              <a:rPr lang="en-US" sz="1800" spc="-45" dirty="0">
                <a:latin typeface="Roboto"/>
                <a:cs typeface="Roboto"/>
              </a:rPr>
              <a:t>t</a:t>
            </a:r>
            <a:r>
              <a:rPr lang="en-US" sz="1800" spc="10" dirty="0">
                <a:latin typeface="Roboto"/>
                <a:cs typeface="Roboto"/>
              </a:rPr>
              <a:t>e</a:t>
            </a:r>
            <a:endParaRPr lang="en-US" sz="1800" dirty="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3264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AFF8D-3B36-7122-EAB6-FE16CE0DB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9341"/>
            <a:ext cx="11245645" cy="62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0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FEB50-EB79-B4CE-06B6-914F95C6E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33400"/>
            <a:ext cx="11353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30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</TotalTime>
  <Words>2776</Words>
  <Application>Microsoft Office PowerPoint</Application>
  <PresentationFormat>Widescreen</PresentationFormat>
  <Paragraphs>350</Paragraphs>
  <Slides>33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Lucida Sans Unicode</vt:lpstr>
      <vt:lpstr>Roboto</vt:lpstr>
      <vt:lpstr>Söhne</vt:lpstr>
      <vt:lpstr>Wingdings</vt:lpstr>
      <vt:lpstr>Office Theme</vt:lpstr>
      <vt:lpstr>Comprehensive Digital Marketing  Project Work</vt:lpstr>
      <vt:lpstr>Part 1: Brand study, Competitor Analysis &amp; Buyer’s/Audience’s  Persona</vt:lpstr>
      <vt:lpstr>Part 1: Brand study, Competitor Analysis &amp; Buyer’s/Audience’s  Persona</vt:lpstr>
      <vt:lpstr>Part 1: Brand study, Competitor Analysis &amp; Buyer’s/Audience’s  Persona</vt:lpstr>
      <vt:lpstr>Part 1: Brand study, Competitor Analysis &amp; Buyer’s/Audience’s  Persona</vt:lpstr>
      <vt:lpstr>Part 2: SEO &amp; Keyword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Content Ideas and Marketing Strategies</vt:lpstr>
      <vt:lpstr>Part 3: Content Ideas and Marketing Strategies</vt:lpstr>
      <vt:lpstr>PowerPoint Presentation</vt:lpstr>
      <vt:lpstr>Part 4: Content Creation and Curation (Post creations, Designs/Video Editing, Ad Campaigns over Social  Media and Email Ideation and Creation)</vt:lpstr>
      <vt:lpstr>Part 4: Content Creation and Curation (Post creations, Designs/Video Editing, Ad Campaigns over Social  Media and Email Ideation and Creation)</vt:lpstr>
      <vt:lpstr>PowerPoint Presentation</vt:lpstr>
      <vt:lpstr>Part 4: Content Creation and Curation (Post creations, Designs/Video Editing, Ad Campaigns over Social  Media and Email Ideation and Creation)</vt:lpstr>
      <vt:lpstr>Part 4: Content Creation and Curation (Post creations, Designs/Video Editing, Ad Campaigns over Social  Media and Email Ideation and Creation)</vt:lpstr>
      <vt:lpstr>Part 4: Content Creation and Curation (Post creations, Designs/Video Editing, Ad Campaigns over Social  Media and Email Ideation and Creation)</vt:lpstr>
      <vt:lpstr>PowerPoint Presentation</vt:lpstr>
      <vt:lpstr>PowerPoint Presentation</vt:lpstr>
      <vt:lpstr>Part 4: Content Creation and Curation (Post creations, Designs/Video Editing, Ad Campaigns over Social  Media and Email Ideation and Creation)</vt:lpstr>
      <vt:lpstr>Part 4: Content Creation and Curation (Post creations, Designs/Video Editing, Ad Campaigns over Social  Media and Email Ideation and Creation)</vt:lpstr>
      <vt:lpstr>PowerPoint Presentation</vt:lpstr>
      <vt:lpstr>PowerPoint Presentation</vt:lpstr>
      <vt:lpstr>PowerPoint Presentation</vt:lpstr>
      <vt:lpstr>Part 4: Content Creation and Curation (Post creations, Designs/Video Editing, Ad Campaigns over Social  Media and Email Ideation and Creation)</vt:lpstr>
      <vt:lpstr>Part 4: Content Creation and Curation (Post creations, Designs/Video Editing, Ad Campaigns over Social  Media and Email Ideation and Creation)</vt:lpstr>
      <vt:lpstr>Email Ad Campaign 1 - Brand Awareness (insert emailer image)</vt:lpstr>
      <vt:lpstr>Email Ad Campaign 2 - Lead Generation (insert emailer image)</vt:lpstr>
      <vt:lpstr>Part 4: Content Creation and Curation (Post creations, Designs/Video  Editing, Ad Campaigns over Social Media and Email Ideation and Creation)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Digital Marketing  Project Work</dc:title>
  <dc:creator>HP</dc:creator>
  <cp:lastModifiedBy>guntupallisireesha@outlook.com</cp:lastModifiedBy>
  <cp:revision>5</cp:revision>
  <dcterms:created xsi:type="dcterms:W3CDTF">2023-07-26T13:02:46Z</dcterms:created>
  <dcterms:modified xsi:type="dcterms:W3CDTF">2023-08-03T10:13:51Z</dcterms:modified>
</cp:coreProperties>
</file>